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</p:sldIdLst>
  <p:sldSz cx="6858000" cy="9906000" type="A4"/>
  <p:notesSz cx="9385300" cy="70993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C464F-39D3-4103-A4A9-009F6C57A65C}" v="1" dt="2024-05-23T14:30:48.1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068" y="6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arkorn5629@hotmail.com" userId="508f3903649130c0" providerId="LiveId" clId="{025C464F-39D3-4103-A4A9-009F6C57A65C}"/>
    <pc:docChg chg="undo custSel addSld delSld modSld">
      <pc:chgData name="leearkorn5629@hotmail.com" userId="508f3903649130c0" providerId="LiveId" clId="{025C464F-39D3-4103-A4A9-009F6C57A65C}" dt="2024-05-24T13:08:43.892" v="103" actId="1036"/>
      <pc:docMkLst>
        <pc:docMk/>
      </pc:docMkLst>
      <pc:sldChg chg="del">
        <pc:chgData name="leearkorn5629@hotmail.com" userId="508f3903649130c0" providerId="LiveId" clId="{025C464F-39D3-4103-A4A9-009F6C57A65C}" dt="2024-05-23T14:35:36.940" v="101" actId="2696"/>
        <pc:sldMkLst>
          <pc:docMk/>
          <pc:sldMk cId="3217642945" sldId="264"/>
        </pc:sldMkLst>
      </pc:sldChg>
      <pc:sldChg chg="addSp delSp modSp mod">
        <pc:chgData name="leearkorn5629@hotmail.com" userId="508f3903649130c0" providerId="LiveId" clId="{025C464F-39D3-4103-A4A9-009F6C57A65C}" dt="2024-05-24T13:08:43.892" v="103" actId="1036"/>
        <pc:sldMkLst>
          <pc:docMk/>
          <pc:sldMk cId="2331185745" sldId="265"/>
        </pc:sldMkLst>
        <pc:spChg chg="mod">
          <ac:chgData name="leearkorn5629@hotmail.com" userId="508f3903649130c0" providerId="LiveId" clId="{025C464F-39D3-4103-A4A9-009F6C57A65C}" dt="2024-05-23T14:34:53.809" v="94" actId="1076"/>
          <ac:spMkLst>
            <pc:docMk/>
            <pc:sldMk cId="2331185745" sldId="265"/>
            <ac:spMk id="8" creationId="{00000000-0000-0000-0000-000000000000}"/>
          </ac:spMkLst>
        </pc:spChg>
        <pc:spChg chg="add mod">
          <ac:chgData name="leearkorn5629@hotmail.com" userId="508f3903649130c0" providerId="LiveId" clId="{025C464F-39D3-4103-A4A9-009F6C57A65C}" dt="2024-05-23T14:33:34.787" v="39" actId="1076"/>
          <ac:spMkLst>
            <pc:docMk/>
            <pc:sldMk cId="2331185745" sldId="265"/>
            <ac:spMk id="14" creationId="{55CF6C90-8E0A-472F-9835-92C8E37B80A0}"/>
          </ac:spMkLst>
        </pc:spChg>
        <pc:spChg chg="mod">
          <ac:chgData name="leearkorn5629@hotmail.com" userId="508f3903649130c0" providerId="LiveId" clId="{025C464F-39D3-4103-A4A9-009F6C57A65C}" dt="2024-05-23T14:34:32.282" v="88" actId="20577"/>
          <ac:spMkLst>
            <pc:docMk/>
            <pc:sldMk cId="2331185745" sldId="265"/>
            <ac:spMk id="398" creationId="{737233FE-BDCE-4596-86A4-70ED63AC6D25}"/>
          </ac:spMkLst>
        </pc:spChg>
        <pc:spChg chg="mod">
          <ac:chgData name="leearkorn5629@hotmail.com" userId="508f3903649130c0" providerId="LiveId" clId="{025C464F-39D3-4103-A4A9-009F6C57A65C}" dt="2024-05-24T13:08:43.892" v="103" actId="1036"/>
          <ac:spMkLst>
            <pc:docMk/>
            <pc:sldMk cId="2331185745" sldId="265"/>
            <ac:spMk id="399" creationId="{9584D172-D6DC-431C-8063-446BECA245A2}"/>
          </ac:spMkLst>
        </pc:spChg>
        <pc:spChg chg="del mod">
          <ac:chgData name="leearkorn5629@hotmail.com" userId="508f3903649130c0" providerId="LiveId" clId="{025C464F-39D3-4103-A4A9-009F6C57A65C}" dt="2024-05-23T14:31:32.922" v="6" actId="478"/>
          <ac:spMkLst>
            <pc:docMk/>
            <pc:sldMk cId="2331185745" sldId="265"/>
            <ac:spMk id="403" creationId="{814C0310-91AA-40E1-9F94-DD3E433A1A3C}"/>
          </ac:spMkLst>
        </pc:spChg>
      </pc:sldChg>
      <pc:sldChg chg="add">
        <pc:chgData name="leearkorn5629@hotmail.com" userId="508f3903649130c0" providerId="LiveId" clId="{025C464F-39D3-4103-A4A9-009F6C57A65C}" dt="2024-05-23T14:35:39.779" v="102" actId="2890"/>
        <pc:sldMkLst>
          <pc:docMk/>
          <pc:sldMk cId="1895459925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215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968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10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467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026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28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2379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123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208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418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761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172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174625" y="224536"/>
            <a:ext cx="6508750" cy="94569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10" name="กลุ่ม 9"/>
          <p:cNvGrpSpPr/>
          <p:nvPr/>
        </p:nvGrpSpPr>
        <p:grpSpPr>
          <a:xfrm>
            <a:off x="4797659" y="1247012"/>
            <a:ext cx="1698484" cy="3199037"/>
            <a:chOff x="4503741" y="732883"/>
            <a:chExt cx="1775353" cy="3343817"/>
          </a:xfrm>
          <a:solidFill>
            <a:schemeClr val="bg1"/>
          </a:solidFill>
        </p:grpSpPr>
        <p:sp>
          <p:nvSpPr>
            <p:cNvPr id="927" name="สี่เหลี่ยมผืนผ้า 926"/>
            <p:cNvSpPr/>
            <p:nvPr/>
          </p:nvSpPr>
          <p:spPr>
            <a:xfrm>
              <a:off x="4503741" y="732883"/>
              <a:ext cx="1775353" cy="3343817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9" name="กลุ่ม 8"/>
            <p:cNvGrpSpPr/>
            <p:nvPr/>
          </p:nvGrpSpPr>
          <p:grpSpPr>
            <a:xfrm>
              <a:off x="4721930" y="924933"/>
              <a:ext cx="1338974" cy="2959716"/>
              <a:chOff x="4721930" y="879053"/>
              <a:chExt cx="1338974" cy="2959716"/>
            </a:xfrm>
            <a:grpFill/>
          </p:grpSpPr>
          <p:grpSp>
            <p:nvGrpSpPr>
              <p:cNvPr id="929" name="กลุ่ม 928"/>
              <p:cNvGrpSpPr/>
              <p:nvPr/>
            </p:nvGrpSpPr>
            <p:grpSpPr>
              <a:xfrm>
                <a:off x="4721930" y="879053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25" name="วงรี 102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6" name="วงรี 102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7" name="วงรี 102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8" name="วงรี 102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1" name="กลุ่ม 930"/>
              <p:cNvGrpSpPr/>
              <p:nvPr/>
            </p:nvGrpSpPr>
            <p:grpSpPr>
              <a:xfrm>
                <a:off x="4721930" y="1184659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17" name="วงรี 101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8" name="วงรี 101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9" name="วงรี 101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0" name="วงรี 101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2" name="กลุ่ม 931"/>
              <p:cNvGrpSpPr/>
              <p:nvPr/>
            </p:nvGrpSpPr>
            <p:grpSpPr>
              <a:xfrm>
                <a:off x="4721930" y="1490265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13" name="วงรี 101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4" name="วงรี 101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5" name="วงรี 101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6" name="วงรี 101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3" name="กลุ่ม 932"/>
              <p:cNvGrpSpPr/>
              <p:nvPr/>
            </p:nvGrpSpPr>
            <p:grpSpPr>
              <a:xfrm>
                <a:off x="4721930" y="1795870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09" name="วงรี 10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0" name="วงรี 100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1" name="วงรี 101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2" name="วงรี 101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4" name="กลุ่ม 933"/>
              <p:cNvGrpSpPr/>
              <p:nvPr/>
            </p:nvGrpSpPr>
            <p:grpSpPr>
              <a:xfrm>
                <a:off x="4721930" y="2101476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05" name="วงรี 100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6" name="วงรี 100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7" name="วงรี 100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8" name="วงรี 100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5" name="กลุ่ม 934"/>
              <p:cNvGrpSpPr/>
              <p:nvPr/>
            </p:nvGrpSpPr>
            <p:grpSpPr>
              <a:xfrm>
                <a:off x="4721930" y="2407082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01" name="วงรี 100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2" name="วงรี 100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3" name="วงรี 100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4" name="วงรี 100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6" name="กลุ่ม 935"/>
              <p:cNvGrpSpPr/>
              <p:nvPr/>
            </p:nvGrpSpPr>
            <p:grpSpPr>
              <a:xfrm>
                <a:off x="4721930" y="2712688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97" name="วงรี 99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8" name="วงรี 99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9" name="วงรี 99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0" name="วงรี 99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7" name="กลุ่ม 936"/>
              <p:cNvGrpSpPr/>
              <p:nvPr/>
            </p:nvGrpSpPr>
            <p:grpSpPr>
              <a:xfrm>
                <a:off x="4721930" y="3018294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93" name="วงรี 99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4" name="วงรี 99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5" name="วงรี 99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6" name="วงรี 99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8" name="กลุ่ม 937"/>
              <p:cNvGrpSpPr/>
              <p:nvPr/>
            </p:nvGrpSpPr>
            <p:grpSpPr>
              <a:xfrm>
                <a:off x="4721930" y="3323900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89" name="วงรี 98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0" name="วงรี 98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1" name="วงรี 99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2" name="วงรี 99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9" name="กลุ่ม 938"/>
              <p:cNvGrpSpPr/>
              <p:nvPr/>
            </p:nvGrpSpPr>
            <p:grpSpPr>
              <a:xfrm>
                <a:off x="4721930" y="3629505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85" name="วงรี 98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86" name="วงรี 98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87" name="วงรี 98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88" name="วงรี 98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2" name="กลุ่ม 1">
            <a:extLst>
              <a:ext uri="{FF2B5EF4-FFF2-40B4-BE49-F238E27FC236}">
                <a16:creationId xmlns:a16="http://schemas.microsoft.com/office/drawing/2014/main" id="{E942C7AA-DE8E-48FF-AFDA-2D7227B876F7}"/>
              </a:ext>
            </a:extLst>
          </p:cNvPr>
          <p:cNvGrpSpPr/>
          <p:nvPr/>
        </p:nvGrpSpPr>
        <p:grpSpPr>
          <a:xfrm>
            <a:off x="95590" y="1923324"/>
            <a:ext cx="4256550" cy="6066014"/>
            <a:chOff x="95590" y="1923324"/>
            <a:chExt cx="4256550" cy="6066014"/>
          </a:xfrm>
        </p:grpSpPr>
        <p:grpSp>
          <p:nvGrpSpPr>
            <p:cNvPr id="4" name="กลุ่ม 3"/>
            <p:cNvGrpSpPr/>
            <p:nvPr/>
          </p:nvGrpSpPr>
          <p:grpSpPr>
            <a:xfrm>
              <a:off x="582223" y="1923324"/>
              <a:ext cx="1698484" cy="6066014"/>
              <a:chOff x="822960" y="2936510"/>
              <a:chExt cx="1775353" cy="6340546"/>
            </a:xfrm>
            <a:solidFill>
              <a:schemeClr val="bg1"/>
            </a:solidFill>
          </p:grpSpPr>
          <p:sp>
            <p:nvSpPr>
              <p:cNvPr id="5" name="สี่เหลี่ยมผืนผ้า 4"/>
              <p:cNvSpPr/>
              <p:nvPr/>
            </p:nvSpPr>
            <p:spPr>
              <a:xfrm>
                <a:off x="822960" y="2936510"/>
                <a:ext cx="1775353" cy="6340546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grpSp>
            <p:nvGrpSpPr>
              <p:cNvPr id="262" name="กลุ่ม 261"/>
              <p:cNvGrpSpPr/>
              <p:nvPr/>
            </p:nvGrpSpPr>
            <p:grpSpPr>
              <a:xfrm>
                <a:off x="1041149" y="3082680"/>
                <a:ext cx="1338974" cy="6015773"/>
                <a:chOff x="2342858" y="4029479"/>
                <a:chExt cx="1127499" cy="5065653"/>
              </a:xfrm>
              <a:grpFill/>
            </p:grpSpPr>
            <p:grpSp>
              <p:nvGrpSpPr>
                <p:cNvPr id="266" name="กลุ่ม 265"/>
                <p:cNvGrpSpPr/>
                <p:nvPr/>
              </p:nvGrpSpPr>
              <p:grpSpPr>
                <a:xfrm>
                  <a:off x="2342858" y="4029479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611" name="วงรี 610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612" name="วงรี 611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613" name="วงรี 612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614" name="วงรี 613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299" name="กลุ่ม 298"/>
                <p:cNvGrpSpPr/>
                <p:nvPr/>
              </p:nvGrpSpPr>
              <p:grpSpPr>
                <a:xfrm>
                  <a:off x="2342858" y="8918919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603" name="วงรี 60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604" name="วงรี 60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605" name="วงรี 60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610" name="วงรี 609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0" name="กลุ่ม 299"/>
                <p:cNvGrpSpPr/>
                <p:nvPr/>
              </p:nvGrpSpPr>
              <p:grpSpPr>
                <a:xfrm>
                  <a:off x="2342858" y="4286818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63" name="วงรี 56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64" name="วงรี 56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65" name="วงรี 56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602" name="วงรี 60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1" name="กลุ่ม 300"/>
                <p:cNvGrpSpPr/>
                <p:nvPr/>
              </p:nvGrpSpPr>
              <p:grpSpPr>
                <a:xfrm>
                  <a:off x="2342858" y="4544157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59" name="วงรี 558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60" name="วงรี 559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61" name="วงรี 560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62" name="วงรี 56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2" name="กลุ่ม 301"/>
                <p:cNvGrpSpPr/>
                <p:nvPr/>
              </p:nvGrpSpPr>
              <p:grpSpPr>
                <a:xfrm>
                  <a:off x="2342858" y="4801496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55" name="วงรี 554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56" name="วงรี 555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57" name="วงรี 556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58" name="วงรี 557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3" name="กลุ่ม 302"/>
                <p:cNvGrpSpPr/>
                <p:nvPr/>
              </p:nvGrpSpPr>
              <p:grpSpPr>
                <a:xfrm>
                  <a:off x="2342858" y="5058835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51" name="วงรี 550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52" name="วงรี 551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53" name="วงรี 552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54" name="วงรี 553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4" name="กลุ่ม 303"/>
                <p:cNvGrpSpPr/>
                <p:nvPr/>
              </p:nvGrpSpPr>
              <p:grpSpPr>
                <a:xfrm>
                  <a:off x="2342858" y="5316174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47" name="วงรี 546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8" name="วงรี 547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9" name="วงรี 548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50" name="วงรี 549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5" name="กลุ่ม 304"/>
                <p:cNvGrpSpPr/>
                <p:nvPr/>
              </p:nvGrpSpPr>
              <p:grpSpPr>
                <a:xfrm>
                  <a:off x="2342858" y="5573513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43" name="วงรี 54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4" name="วงรี 54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5" name="วงรี 54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6" name="วงรี 545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6" name="กลุ่ม 305"/>
                <p:cNvGrpSpPr/>
                <p:nvPr/>
              </p:nvGrpSpPr>
              <p:grpSpPr>
                <a:xfrm>
                  <a:off x="2342858" y="5830852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39" name="วงรี 538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0" name="วงรี 539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1" name="วงรี 540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2" name="วงรี 54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7" name="กลุ่ม 306"/>
                <p:cNvGrpSpPr/>
                <p:nvPr/>
              </p:nvGrpSpPr>
              <p:grpSpPr>
                <a:xfrm>
                  <a:off x="2342858" y="6088191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35" name="วงรี 534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36" name="วงรี 535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37" name="วงรี 536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38" name="วงรี 537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8" name="กลุ่ม 307"/>
                <p:cNvGrpSpPr/>
                <p:nvPr/>
              </p:nvGrpSpPr>
              <p:grpSpPr>
                <a:xfrm>
                  <a:off x="2342858" y="6345530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31" name="วงรี 530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32" name="วงรี 531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33" name="วงรี 532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34" name="วงรี 533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9" name="กลุ่ม 308"/>
                <p:cNvGrpSpPr/>
                <p:nvPr/>
              </p:nvGrpSpPr>
              <p:grpSpPr>
                <a:xfrm>
                  <a:off x="2342858" y="6602869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27" name="วงรี 526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28" name="วงรี 527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29" name="วงรี 528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30" name="วงรี 529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0" name="กลุ่ม 309"/>
                <p:cNvGrpSpPr/>
                <p:nvPr/>
              </p:nvGrpSpPr>
              <p:grpSpPr>
                <a:xfrm>
                  <a:off x="2342858" y="6860208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23" name="วงรี 52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24" name="วงรี 52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25" name="วงรี 52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26" name="วงรี 525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1" name="กลุ่ม 310"/>
                <p:cNvGrpSpPr/>
                <p:nvPr/>
              </p:nvGrpSpPr>
              <p:grpSpPr>
                <a:xfrm>
                  <a:off x="2342858" y="7117547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09" name="วงรี 508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11" name="วงรี 510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21" name="วงรี 520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22" name="วงรี 52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2" name="กลุ่ม 311"/>
                <p:cNvGrpSpPr/>
                <p:nvPr/>
              </p:nvGrpSpPr>
              <p:grpSpPr>
                <a:xfrm>
                  <a:off x="2342858" y="7374886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338" name="วงรี 337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39" name="วงรี 338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40" name="วงรี 339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07" name="วงรี 506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3" name="กลุ่ม 312"/>
                <p:cNvGrpSpPr/>
                <p:nvPr/>
              </p:nvGrpSpPr>
              <p:grpSpPr>
                <a:xfrm>
                  <a:off x="2342858" y="7632225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334" name="วงรี 333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35" name="วงรี 334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36" name="วงรี 335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37" name="วงรี 336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4" name="กลุ่ม 313"/>
                <p:cNvGrpSpPr/>
                <p:nvPr/>
              </p:nvGrpSpPr>
              <p:grpSpPr>
                <a:xfrm>
                  <a:off x="2342858" y="7889564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330" name="วงรี 329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31" name="วงรี 330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32" name="วงรี 331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33" name="วงรี 332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5" name="กลุ่ม 314"/>
                <p:cNvGrpSpPr/>
                <p:nvPr/>
              </p:nvGrpSpPr>
              <p:grpSpPr>
                <a:xfrm>
                  <a:off x="2342858" y="8146903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326" name="วงรี 325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7" name="วงรี 326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8" name="วงรี 327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9" name="วงรี 328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6" name="กลุ่ม 315"/>
                <p:cNvGrpSpPr/>
                <p:nvPr/>
              </p:nvGrpSpPr>
              <p:grpSpPr>
                <a:xfrm>
                  <a:off x="2342858" y="8404242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322" name="วงรี 321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3" name="วงรี 322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4" name="วงรี 323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5" name="วงรี 324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7" name="กลุ่ม 316"/>
                <p:cNvGrpSpPr/>
                <p:nvPr/>
              </p:nvGrpSpPr>
              <p:grpSpPr>
                <a:xfrm>
                  <a:off x="2342858" y="8661581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318" name="วงรี 317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19" name="วงรี 318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0" name="วงรี 319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1" name="วงรี 320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</p:grpSp>
        </p:grpSp>
        <p:grpSp>
          <p:nvGrpSpPr>
            <p:cNvPr id="7" name="กลุ่ม 6"/>
            <p:cNvGrpSpPr/>
            <p:nvPr/>
          </p:nvGrpSpPr>
          <p:grpSpPr>
            <a:xfrm>
              <a:off x="2653656" y="1923324"/>
              <a:ext cx="1698484" cy="6066014"/>
              <a:chOff x="2789241" y="2936510"/>
              <a:chExt cx="1775353" cy="6340546"/>
            </a:xfrm>
            <a:solidFill>
              <a:schemeClr val="bg1"/>
            </a:solidFill>
          </p:grpSpPr>
          <p:sp>
            <p:nvSpPr>
              <p:cNvPr id="721" name="สี่เหลี่ยมผืนผ้า 720"/>
              <p:cNvSpPr/>
              <p:nvPr/>
            </p:nvSpPr>
            <p:spPr>
              <a:xfrm>
                <a:off x="2789241" y="2936510"/>
                <a:ext cx="1775353" cy="6340546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grpSp>
            <p:nvGrpSpPr>
              <p:cNvPr id="722" name="กลุ่ม 721"/>
              <p:cNvGrpSpPr/>
              <p:nvPr/>
            </p:nvGrpSpPr>
            <p:grpSpPr>
              <a:xfrm>
                <a:off x="3007430" y="3082680"/>
                <a:ext cx="1338974" cy="6015773"/>
                <a:chOff x="2342858" y="4029479"/>
                <a:chExt cx="1127499" cy="5065653"/>
              </a:xfrm>
              <a:grpFill/>
            </p:grpSpPr>
            <p:grpSp>
              <p:nvGrpSpPr>
                <p:cNvPr id="723" name="กลุ่ม 722"/>
                <p:cNvGrpSpPr/>
                <p:nvPr/>
              </p:nvGrpSpPr>
              <p:grpSpPr>
                <a:xfrm>
                  <a:off x="2342858" y="4029479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819" name="วงรี 818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20" name="วงรี 819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21" name="วงรี 820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22" name="วงรี 82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24" name="กลุ่ม 723"/>
                <p:cNvGrpSpPr/>
                <p:nvPr/>
              </p:nvGrpSpPr>
              <p:grpSpPr>
                <a:xfrm>
                  <a:off x="2342858" y="8918919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815" name="วงรี 814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16" name="วงรี 815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17" name="วงรี 816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18" name="วงรี 817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25" name="กลุ่ม 724"/>
                <p:cNvGrpSpPr/>
                <p:nvPr/>
              </p:nvGrpSpPr>
              <p:grpSpPr>
                <a:xfrm>
                  <a:off x="2342858" y="4286818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811" name="วงรี 810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12" name="วงรี 811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13" name="วงรี 812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14" name="วงรี 813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26" name="กลุ่ม 725"/>
                <p:cNvGrpSpPr/>
                <p:nvPr/>
              </p:nvGrpSpPr>
              <p:grpSpPr>
                <a:xfrm>
                  <a:off x="2342858" y="4544157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807" name="วงรี 806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8" name="วงรี 807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9" name="วงรี 808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10" name="วงรี 809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27" name="กลุ่ม 726"/>
                <p:cNvGrpSpPr/>
                <p:nvPr/>
              </p:nvGrpSpPr>
              <p:grpSpPr>
                <a:xfrm>
                  <a:off x="2342858" y="4801496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803" name="วงรี 80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4" name="วงรี 80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5" name="วงรี 80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6" name="วงรี 805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28" name="กลุ่ม 727"/>
                <p:cNvGrpSpPr/>
                <p:nvPr/>
              </p:nvGrpSpPr>
              <p:grpSpPr>
                <a:xfrm>
                  <a:off x="2342858" y="5058835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99" name="วงรี 798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0" name="วงรี 799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1" name="วงรี 800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2" name="วงรี 80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29" name="กลุ่ม 728"/>
                <p:cNvGrpSpPr/>
                <p:nvPr/>
              </p:nvGrpSpPr>
              <p:grpSpPr>
                <a:xfrm>
                  <a:off x="2342858" y="5316174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95" name="วงรี 794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96" name="วงรี 795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97" name="วงรี 796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98" name="วงรี 797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0" name="กลุ่ม 729"/>
                <p:cNvGrpSpPr/>
                <p:nvPr/>
              </p:nvGrpSpPr>
              <p:grpSpPr>
                <a:xfrm>
                  <a:off x="2342858" y="5573513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91" name="วงรี 790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92" name="วงรี 791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93" name="วงรี 792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94" name="วงรี 793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1" name="กลุ่ม 730"/>
                <p:cNvGrpSpPr/>
                <p:nvPr/>
              </p:nvGrpSpPr>
              <p:grpSpPr>
                <a:xfrm>
                  <a:off x="2342858" y="5830852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87" name="วงรี 786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8" name="วงรี 787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9" name="วงรี 788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90" name="วงรี 789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2" name="กลุ่ม 731"/>
                <p:cNvGrpSpPr/>
                <p:nvPr/>
              </p:nvGrpSpPr>
              <p:grpSpPr>
                <a:xfrm>
                  <a:off x="2342858" y="6088191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83" name="วงรี 78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4" name="วงรี 78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5" name="วงรี 78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6" name="วงรี 785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3" name="กลุ่ม 732"/>
                <p:cNvGrpSpPr/>
                <p:nvPr/>
              </p:nvGrpSpPr>
              <p:grpSpPr>
                <a:xfrm>
                  <a:off x="2342858" y="6345530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79" name="วงรี 778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0" name="วงรี 779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1" name="วงรี 780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2" name="วงรี 78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4" name="กลุ่ม 733"/>
                <p:cNvGrpSpPr/>
                <p:nvPr/>
              </p:nvGrpSpPr>
              <p:grpSpPr>
                <a:xfrm>
                  <a:off x="2342858" y="6602869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75" name="วงรี 774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76" name="วงรี 775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77" name="วงรี 776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78" name="วงรี 777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5" name="กลุ่ม 734"/>
                <p:cNvGrpSpPr/>
                <p:nvPr/>
              </p:nvGrpSpPr>
              <p:grpSpPr>
                <a:xfrm>
                  <a:off x="2342858" y="6860208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71" name="วงรี 770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72" name="วงรี 771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73" name="วงรี 772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74" name="วงรี 773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6" name="กลุ่ม 735"/>
                <p:cNvGrpSpPr/>
                <p:nvPr/>
              </p:nvGrpSpPr>
              <p:grpSpPr>
                <a:xfrm>
                  <a:off x="2342858" y="7117547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67" name="วงรี 766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8" name="วงรี 767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9" name="วงรี 768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70" name="วงรี 769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7" name="กลุ่ม 736"/>
                <p:cNvGrpSpPr/>
                <p:nvPr/>
              </p:nvGrpSpPr>
              <p:grpSpPr>
                <a:xfrm>
                  <a:off x="2342858" y="7374886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63" name="วงรี 76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4" name="วงรี 76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5" name="วงรี 76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6" name="วงรี 765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8" name="กลุ่ม 737"/>
                <p:cNvGrpSpPr/>
                <p:nvPr/>
              </p:nvGrpSpPr>
              <p:grpSpPr>
                <a:xfrm>
                  <a:off x="2342858" y="7632225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59" name="วงรี 758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0" name="วงรี 759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1" name="วงรี 760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2" name="วงรี 76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9" name="กลุ่ม 738"/>
                <p:cNvGrpSpPr/>
                <p:nvPr/>
              </p:nvGrpSpPr>
              <p:grpSpPr>
                <a:xfrm>
                  <a:off x="2342858" y="7889564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55" name="วงรี 754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56" name="วงรี 755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57" name="วงรี 756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58" name="วงรี 757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40" name="กลุ่ม 739"/>
                <p:cNvGrpSpPr/>
                <p:nvPr/>
              </p:nvGrpSpPr>
              <p:grpSpPr>
                <a:xfrm>
                  <a:off x="2342858" y="8146903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51" name="วงรี 750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52" name="วงรี 751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53" name="วงรี 752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54" name="วงรี 753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41" name="กลุ่ม 740"/>
                <p:cNvGrpSpPr/>
                <p:nvPr/>
              </p:nvGrpSpPr>
              <p:grpSpPr>
                <a:xfrm>
                  <a:off x="2342858" y="8404242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47" name="วงรี 746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48" name="วงรี 747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49" name="วงรี 748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50" name="วงรี 749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42" name="กลุ่ม 741"/>
                <p:cNvGrpSpPr/>
                <p:nvPr/>
              </p:nvGrpSpPr>
              <p:grpSpPr>
                <a:xfrm>
                  <a:off x="2342858" y="8661581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43" name="วงรี 74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44" name="วงรี 74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45" name="วงรี 74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46" name="วงรี 745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</p:grpSp>
        </p:grpSp>
        <p:grpSp>
          <p:nvGrpSpPr>
            <p:cNvPr id="12" name="กลุ่ม 11">
              <a:extLst>
                <a:ext uri="{FF2B5EF4-FFF2-40B4-BE49-F238E27FC236}">
                  <a16:creationId xmlns:a16="http://schemas.microsoft.com/office/drawing/2014/main" id="{09EC4A7F-4A51-4A0E-9F7D-1279D463CB0B}"/>
                </a:ext>
              </a:extLst>
            </p:cNvPr>
            <p:cNvGrpSpPr/>
            <p:nvPr/>
          </p:nvGrpSpPr>
          <p:grpSpPr>
            <a:xfrm>
              <a:off x="2189591" y="1932433"/>
              <a:ext cx="508000" cy="6015523"/>
              <a:chOff x="2189591" y="1932433"/>
              <a:chExt cx="508000" cy="6015523"/>
            </a:xfrm>
          </p:grpSpPr>
          <p:sp>
            <p:nvSpPr>
              <p:cNvPr id="6" name="กล่องข้อความ 5">
                <a:extLst>
                  <a:ext uri="{FF2B5EF4-FFF2-40B4-BE49-F238E27FC236}">
                    <a16:creationId xmlns:a16="http://schemas.microsoft.com/office/drawing/2014/main" id="{7C8A71F3-DF18-44E1-91F8-FCB0E0FEBCE6}"/>
                  </a:ext>
                </a:extLst>
              </p:cNvPr>
              <p:cNvSpPr txBox="1"/>
              <p:nvPr/>
            </p:nvSpPr>
            <p:spPr>
              <a:xfrm>
                <a:off x="2189591" y="1932433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21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65" name="กล่องข้อความ 264">
                <a:extLst>
                  <a:ext uri="{FF2B5EF4-FFF2-40B4-BE49-F238E27FC236}">
                    <a16:creationId xmlns:a16="http://schemas.microsoft.com/office/drawing/2014/main" id="{977F3E0D-84E3-4284-A086-2915E8317520}"/>
                  </a:ext>
                </a:extLst>
              </p:cNvPr>
              <p:cNvSpPr txBox="1"/>
              <p:nvPr/>
            </p:nvSpPr>
            <p:spPr>
              <a:xfrm>
                <a:off x="2189591" y="2224807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22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0" name="กล่องข้อความ 269">
                <a:extLst>
                  <a:ext uri="{FF2B5EF4-FFF2-40B4-BE49-F238E27FC236}">
                    <a16:creationId xmlns:a16="http://schemas.microsoft.com/office/drawing/2014/main" id="{513A1545-CA6A-4150-B7BB-222B36944782}"/>
                  </a:ext>
                </a:extLst>
              </p:cNvPr>
              <p:cNvSpPr txBox="1"/>
              <p:nvPr/>
            </p:nvSpPr>
            <p:spPr>
              <a:xfrm>
                <a:off x="2189591" y="252185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23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1" name="กล่องข้อความ 270">
                <a:extLst>
                  <a:ext uri="{FF2B5EF4-FFF2-40B4-BE49-F238E27FC236}">
                    <a16:creationId xmlns:a16="http://schemas.microsoft.com/office/drawing/2014/main" id="{AF2F6B7E-DC03-4C36-99F0-028DE8F21A9E}"/>
                  </a:ext>
                </a:extLst>
              </p:cNvPr>
              <p:cNvSpPr txBox="1"/>
              <p:nvPr/>
            </p:nvSpPr>
            <p:spPr>
              <a:xfrm>
                <a:off x="2189591" y="2814233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24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2" name="กล่องข้อความ 271">
                <a:extLst>
                  <a:ext uri="{FF2B5EF4-FFF2-40B4-BE49-F238E27FC236}">
                    <a16:creationId xmlns:a16="http://schemas.microsoft.com/office/drawing/2014/main" id="{734D5AC7-6F28-4FAD-943B-5D041A2AA357}"/>
                  </a:ext>
                </a:extLst>
              </p:cNvPr>
              <p:cNvSpPr txBox="1"/>
              <p:nvPr/>
            </p:nvSpPr>
            <p:spPr>
              <a:xfrm>
                <a:off x="2189591" y="310610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25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3" name="กล่องข้อความ 272">
                <a:extLst>
                  <a:ext uri="{FF2B5EF4-FFF2-40B4-BE49-F238E27FC236}">
                    <a16:creationId xmlns:a16="http://schemas.microsoft.com/office/drawing/2014/main" id="{E02F8764-06D8-4ACD-A5F4-D75A2E1C813E}"/>
                  </a:ext>
                </a:extLst>
              </p:cNvPr>
              <p:cNvSpPr txBox="1"/>
              <p:nvPr/>
            </p:nvSpPr>
            <p:spPr>
              <a:xfrm>
                <a:off x="2189591" y="339537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26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4" name="กล่องข้อความ 273">
                <a:extLst>
                  <a:ext uri="{FF2B5EF4-FFF2-40B4-BE49-F238E27FC236}">
                    <a16:creationId xmlns:a16="http://schemas.microsoft.com/office/drawing/2014/main" id="{1E864EA5-CC63-48A7-8818-9DFD0B327410}"/>
                  </a:ext>
                </a:extLst>
              </p:cNvPr>
              <p:cNvSpPr txBox="1"/>
              <p:nvPr/>
            </p:nvSpPr>
            <p:spPr>
              <a:xfrm>
                <a:off x="2189591" y="3690343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27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5" name="กล่องข้อความ 274">
                <a:extLst>
                  <a:ext uri="{FF2B5EF4-FFF2-40B4-BE49-F238E27FC236}">
                    <a16:creationId xmlns:a16="http://schemas.microsoft.com/office/drawing/2014/main" id="{B1A92513-7F83-4633-A25C-21FA448BBE32}"/>
                  </a:ext>
                </a:extLst>
              </p:cNvPr>
              <p:cNvSpPr txBox="1"/>
              <p:nvPr/>
            </p:nvSpPr>
            <p:spPr>
              <a:xfrm>
                <a:off x="2189591" y="397650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28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6" name="กล่องข้อความ 275">
                <a:extLst>
                  <a:ext uri="{FF2B5EF4-FFF2-40B4-BE49-F238E27FC236}">
                    <a16:creationId xmlns:a16="http://schemas.microsoft.com/office/drawing/2014/main" id="{7889D8B2-8612-4946-8A57-3CF2E5A68CF3}"/>
                  </a:ext>
                </a:extLst>
              </p:cNvPr>
              <p:cNvSpPr txBox="1"/>
              <p:nvPr/>
            </p:nvSpPr>
            <p:spPr>
              <a:xfrm>
                <a:off x="2189591" y="427148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29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7" name="กล่องข้อความ 276">
                <a:extLst>
                  <a:ext uri="{FF2B5EF4-FFF2-40B4-BE49-F238E27FC236}">
                    <a16:creationId xmlns:a16="http://schemas.microsoft.com/office/drawing/2014/main" id="{6811556C-D600-4D3A-847C-501E5C6CE44D}"/>
                  </a:ext>
                </a:extLst>
              </p:cNvPr>
              <p:cNvSpPr txBox="1"/>
              <p:nvPr/>
            </p:nvSpPr>
            <p:spPr>
              <a:xfrm>
                <a:off x="2189591" y="456075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30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8" name="กล่องข้อความ 277">
                <a:extLst>
                  <a:ext uri="{FF2B5EF4-FFF2-40B4-BE49-F238E27FC236}">
                    <a16:creationId xmlns:a16="http://schemas.microsoft.com/office/drawing/2014/main" id="{65CE560C-BB55-4600-9385-EE8D2693AD09}"/>
                  </a:ext>
                </a:extLst>
              </p:cNvPr>
              <p:cNvSpPr txBox="1"/>
              <p:nvPr/>
            </p:nvSpPr>
            <p:spPr>
              <a:xfrm>
                <a:off x="2189591" y="485261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31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9" name="กล่องข้อความ 278">
                <a:extLst>
                  <a:ext uri="{FF2B5EF4-FFF2-40B4-BE49-F238E27FC236}">
                    <a16:creationId xmlns:a16="http://schemas.microsoft.com/office/drawing/2014/main" id="{38A2DE92-138A-4B74-B239-751B8B6CD795}"/>
                  </a:ext>
                </a:extLst>
              </p:cNvPr>
              <p:cNvSpPr txBox="1"/>
              <p:nvPr/>
            </p:nvSpPr>
            <p:spPr>
              <a:xfrm>
                <a:off x="2189591" y="5148544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32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0" name="กล่องข้อความ 279">
                <a:extLst>
                  <a:ext uri="{FF2B5EF4-FFF2-40B4-BE49-F238E27FC236}">
                    <a16:creationId xmlns:a16="http://schemas.microsoft.com/office/drawing/2014/main" id="{71182A97-2B26-42A7-959C-858B0AE13739}"/>
                  </a:ext>
                </a:extLst>
              </p:cNvPr>
              <p:cNvSpPr txBox="1"/>
              <p:nvPr/>
            </p:nvSpPr>
            <p:spPr>
              <a:xfrm>
                <a:off x="2189591" y="5440918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33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1" name="กล่องข้อความ 280">
                <a:extLst>
                  <a:ext uri="{FF2B5EF4-FFF2-40B4-BE49-F238E27FC236}">
                    <a16:creationId xmlns:a16="http://schemas.microsoft.com/office/drawing/2014/main" id="{A9FFC5C4-91C4-46DB-BC55-DCD8BA3EF70F}"/>
                  </a:ext>
                </a:extLst>
              </p:cNvPr>
              <p:cNvSpPr txBox="1"/>
              <p:nvPr/>
            </p:nvSpPr>
            <p:spPr>
              <a:xfrm>
                <a:off x="2189591" y="5738888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34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2" name="กล่องข้อความ 281">
                <a:extLst>
                  <a:ext uri="{FF2B5EF4-FFF2-40B4-BE49-F238E27FC236}">
                    <a16:creationId xmlns:a16="http://schemas.microsoft.com/office/drawing/2014/main" id="{7CA74323-81E3-4D6A-82EC-529A1471D6E3}"/>
                  </a:ext>
                </a:extLst>
              </p:cNvPr>
              <p:cNvSpPr txBox="1"/>
              <p:nvPr/>
            </p:nvSpPr>
            <p:spPr>
              <a:xfrm>
                <a:off x="2189591" y="6025160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35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3" name="กล่องข้อความ 282">
                <a:extLst>
                  <a:ext uri="{FF2B5EF4-FFF2-40B4-BE49-F238E27FC236}">
                    <a16:creationId xmlns:a16="http://schemas.microsoft.com/office/drawing/2014/main" id="{B7A7F7F1-6534-4243-9F34-12AA89EED0F9}"/>
                  </a:ext>
                </a:extLst>
              </p:cNvPr>
              <p:cNvSpPr txBox="1"/>
              <p:nvPr/>
            </p:nvSpPr>
            <p:spPr>
              <a:xfrm>
                <a:off x="2189591" y="631803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36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4" name="กล่องข้อความ 283">
                <a:extLst>
                  <a:ext uri="{FF2B5EF4-FFF2-40B4-BE49-F238E27FC236}">
                    <a16:creationId xmlns:a16="http://schemas.microsoft.com/office/drawing/2014/main" id="{92A26C30-EE13-4E84-B8A8-8DE3F68B4F5B}"/>
                  </a:ext>
                </a:extLst>
              </p:cNvPr>
              <p:cNvSpPr txBox="1"/>
              <p:nvPr/>
            </p:nvSpPr>
            <p:spPr>
              <a:xfrm>
                <a:off x="2189591" y="660431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37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5" name="กล่องข้อความ 284">
                <a:extLst>
                  <a:ext uri="{FF2B5EF4-FFF2-40B4-BE49-F238E27FC236}">
                    <a16:creationId xmlns:a16="http://schemas.microsoft.com/office/drawing/2014/main" id="{430D33CC-1248-48AD-8842-5A9D779E1427}"/>
                  </a:ext>
                </a:extLst>
              </p:cNvPr>
              <p:cNvSpPr txBox="1"/>
              <p:nvPr/>
            </p:nvSpPr>
            <p:spPr>
              <a:xfrm>
                <a:off x="2189591" y="6902787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38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6" name="กล่องข้อความ 285">
                <a:extLst>
                  <a:ext uri="{FF2B5EF4-FFF2-40B4-BE49-F238E27FC236}">
                    <a16:creationId xmlns:a16="http://schemas.microsoft.com/office/drawing/2014/main" id="{103C7CC7-0FEC-4C62-8999-B1A344B68FFD}"/>
                  </a:ext>
                </a:extLst>
              </p:cNvPr>
              <p:cNvSpPr txBox="1"/>
              <p:nvPr/>
            </p:nvSpPr>
            <p:spPr>
              <a:xfrm>
                <a:off x="2189591" y="7195160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39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7" name="กล่องข้อความ 286">
                <a:extLst>
                  <a:ext uri="{FF2B5EF4-FFF2-40B4-BE49-F238E27FC236}">
                    <a16:creationId xmlns:a16="http://schemas.microsoft.com/office/drawing/2014/main" id="{317D4236-54BB-42EA-931E-1AA8CB3640A2}"/>
                  </a:ext>
                </a:extLst>
              </p:cNvPr>
              <p:cNvSpPr txBox="1"/>
              <p:nvPr/>
            </p:nvSpPr>
            <p:spPr>
              <a:xfrm>
                <a:off x="2189591" y="748629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40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  <p:grpSp>
          <p:nvGrpSpPr>
            <p:cNvPr id="289" name="กลุ่ม 288">
              <a:extLst>
                <a:ext uri="{FF2B5EF4-FFF2-40B4-BE49-F238E27FC236}">
                  <a16:creationId xmlns:a16="http://schemas.microsoft.com/office/drawing/2014/main" id="{A9E5B528-0B3F-4058-AD26-29AECC98C21B}"/>
                </a:ext>
              </a:extLst>
            </p:cNvPr>
            <p:cNvGrpSpPr/>
            <p:nvPr/>
          </p:nvGrpSpPr>
          <p:grpSpPr>
            <a:xfrm>
              <a:off x="95590" y="1932433"/>
              <a:ext cx="508000" cy="6015523"/>
              <a:chOff x="2189591" y="1932433"/>
              <a:chExt cx="508000" cy="6015523"/>
            </a:xfrm>
          </p:grpSpPr>
          <p:sp>
            <p:nvSpPr>
              <p:cNvPr id="290" name="กล่องข้อความ 289">
                <a:extLst>
                  <a:ext uri="{FF2B5EF4-FFF2-40B4-BE49-F238E27FC236}">
                    <a16:creationId xmlns:a16="http://schemas.microsoft.com/office/drawing/2014/main" id="{E594F891-42CC-4D93-BBB4-D9A164A432F9}"/>
                  </a:ext>
                </a:extLst>
              </p:cNvPr>
              <p:cNvSpPr txBox="1"/>
              <p:nvPr/>
            </p:nvSpPr>
            <p:spPr>
              <a:xfrm>
                <a:off x="2189591" y="1932433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1" name="กล่องข้อความ 290">
                <a:extLst>
                  <a:ext uri="{FF2B5EF4-FFF2-40B4-BE49-F238E27FC236}">
                    <a16:creationId xmlns:a16="http://schemas.microsoft.com/office/drawing/2014/main" id="{F2C262A0-F80D-4A34-B83B-A55613D332D4}"/>
                  </a:ext>
                </a:extLst>
              </p:cNvPr>
              <p:cNvSpPr txBox="1"/>
              <p:nvPr/>
            </p:nvSpPr>
            <p:spPr>
              <a:xfrm>
                <a:off x="2189591" y="2224807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2" name="กล่องข้อความ 291">
                <a:extLst>
                  <a:ext uri="{FF2B5EF4-FFF2-40B4-BE49-F238E27FC236}">
                    <a16:creationId xmlns:a16="http://schemas.microsoft.com/office/drawing/2014/main" id="{520ABDB1-FD32-43ED-A1A7-18B575131FA0}"/>
                  </a:ext>
                </a:extLst>
              </p:cNvPr>
              <p:cNvSpPr txBox="1"/>
              <p:nvPr/>
            </p:nvSpPr>
            <p:spPr>
              <a:xfrm>
                <a:off x="2189591" y="252185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3" name="กล่องข้อความ 292">
                <a:extLst>
                  <a:ext uri="{FF2B5EF4-FFF2-40B4-BE49-F238E27FC236}">
                    <a16:creationId xmlns:a16="http://schemas.microsoft.com/office/drawing/2014/main" id="{45E4C217-BDAE-411B-B712-B7AECDD8B9E0}"/>
                  </a:ext>
                </a:extLst>
              </p:cNvPr>
              <p:cNvSpPr txBox="1"/>
              <p:nvPr/>
            </p:nvSpPr>
            <p:spPr>
              <a:xfrm>
                <a:off x="2189591" y="2814233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4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4" name="กล่องข้อความ 293">
                <a:extLst>
                  <a:ext uri="{FF2B5EF4-FFF2-40B4-BE49-F238E27FC236}">
                    <a16:creationId xmlns:a16="http://schemas.microsoft.com/office/drawing/2014/main" id="{E937630E-3D33-4451-9558-5C59271422EB}"/>
                  </a:ext>
                </a:extLst>
              </p:cNvPr>
              <p:cNvSpPr txBox="1"/>
              <p:nvPr/>
            </p:nvSpPr>
            <p:spPr>
              <a:xfrm>
                <a:off x="2189591" y="310610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5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5" name="กล่องข้อความ 294">
                <a:extLst>
                  <a:ext uri="{FF2B5EF4-FFF2-40B4-BE49-F238E27FC236}">
                    <a16:creationId xmlns:a16="http://schemas.microsoft.com/office/drawing/2014/main" id="{F47F73F1-9A40-43CD-AC9D-B3849DB33B55}"/>
                  </a:ext>
                </a:extLst>
              </p:cNvPr>
              <p:cNvSpPr txBox="1"/>
              <p:nvPr/>
            </p:nvSpPr>
            <p:spPr>
              <a:xfrm>
                <a:off x="2189591" y="339537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6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6" name="กล่องข้อความ 295">
                <a:extLst>
                  <a:ext uri="{FF2B5EF4-FFF2-40B4-BE49-F238E27FC236}">
                    <a16:creationId xmlns:a16="http://schemas.microsoft.com/office/drawing/2014/main" id="{5B22E3D6-9A5D-44D3-AA40-41DC9AB455D6}"/>
                  </a:ext>
                </a:extLst>
              </p:cNvPr>
              <p:cNvSpPr txBox="1"/>
              <p:nvPr/>
            </p:nvSpPr>
            <p:spPr>
              <a:xfrm>
                <a:off x="2189591" y="3690343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7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7" name="กล่องข้อความ 296">
                <a:extLst>
                  <a:ext uri="{FF2B5EF4-FFF2-40B4-BE49-F238E27FC236}">
                    <a16:creationId xmlns:a16="http://schemas.microsoft.com/office/drawing/2014/main" id="{34F2E3DB-339D-4AE8-90B9-05638FA9A802}"/>
                  </a:ext>
                </a:extLst>
              </p:cNvPr>
              <p:cNvSpPr txBox="1"/>
              <p:nvPr/>
            </p:nvSpPr>
            <p:spPr>
              <a:xfrm>
                <a:off x="2189591" y="397650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8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8" name="กล่องข้อความ 297">
                <a:extLst>
                  <a:ext uri="{FF2B5EF4-FFF2-40B4-BE49-F238E27FC236}">
                    <a16:creationId xmlns:a16="http://schemas.microsoft.com/office/drawing/2014/main" id="{17A5E1B1-E224-44DD-9F16-3DA6752F9CB2}"/>
                  </a:ext>
                </a:extLst>
              </p:cNvPr>
              <p:cNvSpPr txBox="1"/>
              <p:nvPr/>
            </p:nvSpPr>
            <p:spPr>
              <a:xfrm>
                <a:off x="2189591" y="427148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9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1" name="กล่องข้อความ 340">
                <a:extLst>
                  <a:ext uri="{FF2B5EF4-FFF2-40B4-BE49-F238E27FC236}">
                    <a16:creationId xmlns:a16="http://schemas.microsoft.com/office/drawing/2014/main" id="{15DFC77A-39D4-48ED-A121-CFA7D34929E1}"/>
                  </a:ext>
                </a:extLst>
              </p:cNvPr>
              <p:cNvSpPr txBox="1"/>
              <p:nvPr/>
            </p:nvSpPr>
            <p:spPr>
              <a:xfrm>
                <a:off x="2189591" y="456075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10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2" name="กล่องข้อความ 341">
                <a:extLst>
                  <a:ext uri="{FF2B5EF4-FFF2-40B4-BE49-F238E27FC236}">
                    <a16:creationId xmlns:a16="http://schemas.microsoft.com/office/drawing/2014/main" id="{5E9DE638-6D3E-4130-8735-59C5BD3EB7CF}"/>
                  </a:ext>
                </a:extLst>
              </p:cNvPr>
              <p:cNvSpPr txBox="1"/>
              <p:nvPr/>
            </p:nvSpPr>
            <p:spPr>
              <a:xfrm>
                <a:off x="2189591" y="485261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11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3" name="กล่องข้อความ 342">
                <a:extLst>
                  <a:ext uri="{FF2B5EF4-FFF2-40B4-BE49-F238E27FC236}">
                    <a16:creationId xmlns:a16="http://schemas.microsoft.com/office/drawing/2014/main" id="{50A8BEC2-BC6B-437A-A74F-6CA1566076D7}"/>
                  </a:ext>
                </a:extLst>
              </p:cNvPr>
              <p:cNvSpPr txBox="1"/>
              <p:nvPr/>
            </p:nvSpPr>
            <p:spPr>
              <a:xfrm>
                <a:off x="2189591" y="5148544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12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4" name="กล่องข้อความ 343">
                <a:extLst>
                  <a:ext uri="{FF2B5EF4-FFF2-40B4-BE49-F238E27FC236}">
                    <a16:creationId xmlns:a16="http://schemas.microsoft.com/office/drawing/2014/main" id="{C53334E9-5111-4672-827B-B8049B288C39}"/>
                  </a:ext>
                </a:extLst>
              </p:cNvPr>
              <p:cNvSpPr txBox="1"/>
              <p:nvPr/>
            </p:nvSpPr>
            <p:spPr>
              <a:xfrm>
                <a:off x="2189591" y="5440918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13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5" name="กล่องข้อความ 344">
                <a:extLst>
                  <a:ext uri="{FF2B5EF4-FFF2-40B4-BE49-F238E27FC236}">
                    <a16:creationId xmlns:a16="http://schemas.microsoft.com/office/drawing/2014/main" id="{DA6AEA34-BD41-4251-92E2-62CC83A76864}"/>
                  </a:ext>
                </a:extLst>
              </p:cNvPr>
              <p:cNvSpPr txBox="1"/>
              <p:nvPr/>
            </p:nvSpPr>
            <p:spPr>
              <a:xfrm>
                <a:off x="2189591" y="5738888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14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6" name="กล่องข้อความ 345">
                <a:extLst>
                  <a:ext uri="{FF2B5EF4-FFF2-40B4-BE49-F238E27FC236}">
                    <a16:creationId xmlns:a16="http://schemas.microsoft.com/office/drawing/2014/main" id="{90C77143-11D5-457A-B76C-B001FDB7010E}"/>
                  </a:ext>
                </a:extLst>
              </p:cNvPr>
              <p:cNvSpPr txBox="1"/>
              <p:nvPr/>
            </p:nvSpPr>
            <p:spPr>
              <a:xfrm>
                <a:off x="2189591" y="6025160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15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7" name="กล่องข้อความ 346">
                <a:extLst>
                  <a:ext uri="{FF2B5EF4-FFF2-40B4-BE49-F238E27FC236}">
                    <a16:creationId xmlns:a16="http://schemas.microsoft.com/office/drawing/2014/main" id="{682D359E-3ECC-451D-BD3D-719F6BDC7364}"/>
                  </a:ext>
                </a:extLst>
              </p:cNvPr>
              <p:cNvSpPr txBox="1"/>
              <p:nvPr/>
            </p:nvSpPr>
            <p:spPr>
              <a:xfrm>
                <a:off x="2189591" y="631803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16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8" name="กล่องข้อความ 347">
                <a:extLst>
                  <a:ext uri="{FF2B5EF4-FFF2-40B4-BE49-F238E27FC236}">
                    <a16:creationId xmlns:a16="http://schemas.microsoft.com/office/drawing/2014/main" id="{9F6A4AF0-C0A5-4175-A739-53782062E53C}"/>
                  </a:ext>
                </a:extLst>
              </p:cNvPr>
              <p:cNvSpPr txBox="1"/>
              <p:nvPr/>
            </p:nvSpPr>
            <p:spPr>
              <a:xfrm>
                <a:off x="2189591" y="660431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17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9" name="กล่องข้อความ 348">
                <a:extLst>
                  <a:ext uri="{FF2B5EF4-FFF2-40B4-BE49-F238E27FC236}">
                    <a16:creationId xmlns:a16="http://schemas.microsoft.com/office/drawing/2014/main" id="{DADA965C-6FB2-4D9D-927E-BBD94EA5624C}"/>
                  </a:ext>
                </a:extLst>
              </p:cNvPr>
              <p:cNvSpPr txBox="1"/>
              <p:nvPr/>
            </p:nvSpPr>
            <p:spPr>
              <a:xfrm>
                <a:off x="2189591" y="6902787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18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0" name="กล่องข้อความ 349">
                <a:extLst>
                  <a:ext uri="{FF2B5EF4-FFF2-40B4-BE49-F238E27FC236}">
                    <a16:creationId xmlns:a16="http://schemas.microsoft.com/office/drawing/2014/main" id="{472A4618-C075-46EF-AE96-B6AD59FE417E}"/>
                  </a:ext>
                </a:extLst>
              </p:cNvPr>
              <p:cNvSpPr txBox="1"/>
              <p:nvPr/>
            </p:nvSpPr>
            <p:spPr>
              <a:xfrm>
                <a:off x="2189591" y="7195160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19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1" name="กล่องข้อความ 350">
                <a:extLst>
                  <a:ext uri="{FF2B5EF4-FFF2-40B4-BE49-F238E27FC236}">
                    <a16:creationId xmlns:a16="http://schemas.microsoft.com/office/drawing/2014/main" id="{018F911C-427B-48BF-8232-B93320FB1C27}"/>
                  </a:ext>
                </a:extLst>
              </p:cNvPr>
              <p:cNvSpPr txBox="1"/>
              <p:nvPr/>
            </p:nvSpPr>
            <p:spPr>
              <a:xfrm>
                <a:off x="2189591" y="748629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20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grpSp>
        <p:nvGrpSpPr>
          <p:cNvPr id="11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742782" y="1322121"/>
            <a:ext cx="1373990" cy="664838"/>
            <a:chOff x="742782" y="1322121"/>
            <a:chExt cx="1373990" cy="664838"/>
          </a:xfrm>
        </p:grpSpPr>
        <p:grpSp>
          <p:nvGrpSpPr>
            <p:cNvPr id="3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352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353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354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355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356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357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8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9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60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grpSp>
        <p:nvGrpSpPr>
          <p:cNvPr id="366" name="กลุ่ม 365">
            <a:extLst>
              <a:ext uri="{FF2B5EF4-FFF2-40B4-BE49-F238E27FC236}">
                <a16:creationId xmlns:a16="http://schemas.microsoft.com/office/drawing/2014/main" id="{37993169-50F0-4A33-9B8C-EECBA718AE2E}"/>
              </a:ext>
            </a:extLst>
          </p:cNvPr>
          <p:cNvGrpSpPr/>
          <p:nvPr/>
        </p:nvGrpSpPr>
        <p:grpSpPr>
          <a:xfrm>
            <a:off x="2815218" y="1322121"/>
            <a:ext cx="1373990" cy="664838"/>
            <a:chOff x="742782" y="1322121"/>
            <a:chExt cx="1373990" cy="664838"/>
          </a:xfrm>
        </p:grpSpPr>
        <p:grpSp>
          <p:nvGrpSpPr>
            <p:cNvPr id="367" name="กลุ่ม 366">
              <a:extLst>
                <a:ext uri="{FF2B5EF4-FFF2-40B4-BE49-F238E27FC236}">
                  <a16:creationId xmlns:a16="http://schemas.microsoft.com/office/drawing/2014/main" id="{BD184324-E07D-4D68-A00B-82E3410AAAD8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373" name="กล่องข้อความ 372">
                <a:extLst>
                  <a:ext uri="{FF2B5EF4-FFF2-40B4-BE49-F238E27FC236}">
                    <a16:creationId xmlns:a16="http://schemas.microsoft.com/office/drawing/2014/main" id="{CD0E2BF7-1773-46F8-8C8B-7BC02419459A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374" name="กล่องข้อความ 373">
                <a:extLst>
                  <a:ext uri="{FF2B5EF4-FFF2-40B4-BE49-F238E27FC236}">
                    <a16:creationId xmlns:a16="http://schemas.microsoft.com/office/drawing/2014/main" id="{25B9134D-7A64-467A-9C4C-B17EE84A127D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375" name="กล่องข้อความ 374">
                <a:extLst>
                  <a:ext uri="{FF2B5EF4-FFF2-40B4-BE49-F238E27FC236}">
                    <a16:creationId xmlns:a16="http://schemas.microsoft.com/office/drawing/2014/main" id="{13BCFCC7-6CFA-4CA0-85EE-7A410916B33A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376" name="กล่องข้อความ 375">
                <a:extLst>
                  <a:ext uri="{FF2B5EF4-FFF2-40B4-BE49-F238E27FC236}">
                    <a16:creationId xmlns:a16="http://schemas.microsoft.com/office/drawing/2014/main" id="{94E87F1A-3DBB-45A2-A9FE-FF7EBBC4053B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368" name="กลุ่ม 367">
              <a:extLst>
                <a:ext uri="{FF2B5EF4-FFF2-40B4-BE49-F238E27FC236}">
                  <a16:creationId xmlns:a16="http://schemas.microsoft.com/office/drawing/2014/main" id="{BF208DDB-ECE9-4577-9FD9-A9D23DF892CE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369" name="กล่องข้อความ 368">
                <a:extLst>
                  <a:ext uri="{FF2B5EF4-FFF2-40B4-BE49-F238E27FC236}">
                    <a16:creationId xmlns:a16="http://schemas.microsoft.com/office/drawing/2014/main" id="{1BAE1AE2-6C7A-43CD-8FC9-4AB68BDC36A0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70" name="กล่องข้อความ 369">
                <a:extLst>
                  <a:ext uri="{FF2B5EF4-FFF2-40B4-BE49-F238E27FC236}">
                    <a16:creationId xmlns:a16="http://schemas.microsoft.com/office/drawing/2014/main" id="{101404E4-19D9-4A7A-B8F4-67E6B5A30662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71" name="กล่องข้อความ 370">
                <a:extLst>
                  <a:ext uri="{FF2B5EF4-FFF2-40B4-BE49-F238E27FC236}">
                    <a16:creationId xmlns:a16="http://schemas.microsoft.com/office/drawing/2014/main" id="{6524257A-56C5-4AF9-8FFC-01781A630F18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72" name="กล่องข้อความ 371">
                <a:extLst>
                  <a:ext uri="{FF2B5EF4-FFF2-40B4-BE49-F238E27FC236}">
                    <a16:creationId xmlns:a16="http://schemas.microsoft.com/office/drawing/2014/main" id="{DB243AEB-D924-4D50-B2B0-BD82B9E4A07A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sp>
        <p:nvSpPr>
          <p:cNvPr id="377" name="กล่องข้อความ 376">
            <a:extLst>
              <a:ext uri="{FF2B5EF4-FFF2-40B4-BE49-F238E27FC236}">
                <a16:creationId xmlns:a16="http://schemas.microsoft.com/office/drawing/2014/main" id="{29EA27C1-D6F3-41D7-9294-7D488D22C2D6}"/>
              </a:ext>
            </a:extLst>
          </p:cNvPr>
          <p:cNvSpPr txBox="1"/>
          <p:nvPr/>
        </p:nvSpPr>
        <p:spPr>
          <a:xfrm>
            <a:off x="558154" y="217938"/>
            <a:ext cx="2672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กระดาษคำตอบ</a:t>
            </a:r>
          </a:p>
        </p:txBody>
      </p:sp>
      <p:sp>
        <p:nvSpPr>
          <p:cNvPr id="15" name="สี่เหลี่ยมผืนผ้า 14">
            <a:extLst>
              <a:ext uri="{FF2B5EF4-FFF2-40B4-BE49-F238E27FC236}">
                <a16:creationId xmlns:a16="http://schemas.microsoft.com/office/drawing/2014/main" id="{022B413C-E609-44C4-BF89-9393630688B2}"/>
              </a:ext>
            </a:extLst>
          </p:cNvPr>
          <p:cNvSpPr/>
          <p:nvPr/>
        </p:nvSpPr>
        <p:spPr>
          <a:xfrm>
            <a:off x="4940703" y="652596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0" name="สี่เหลี่ยมผืนผ้า 379">
            <a:extLst>
              <a:ext uri="{FF2B5EF4-FFF2-40B4-BE49-F238E27FC236}">
                <a16:creationId xmlns:a16="http://schemas.microsoft.com/office/drawing/2014/main" id="{5C4DD9BE-6D32-487B-92D7-4E511802F1B0}"/>
              </a:ext>
            </a:extLst>
          </p:cNvPr>
          <p:cNvSpPr/>
          <p:nvPr/>
        </p:nvSpPr>
        <p:spPr>
          <a:xfrm>
            <a:off x="5302937" y="652596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1" name="สี่เหลี่ยมผืนผ้า 380">
            <a:extLst>
              <a:ext uri="{FF2B5EF4-FFF2-40B4-BE49-F238E27FC236}">
                <a16:creationId xmlns:a16="http://schemas.microsoft.com/office/drawing/2014/main" id="{5C9EDDE5-C74D-4041-99FC-77DEBA907CE7}"/>
              </a:ext>
            </a:extLst>
          </p:cNvPr>
          <p:cNvSpPr/>
          <p:nvPr/>
        </p:nvSpPr>
        <p:spPr>
          <a:xfrm>
            <a:off x="5663202" y="652596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2" name="สี่เหลี่ยมผืนผ้า 381">
            <a:extLst>
              <a:ext uri="{FF2B5EF4-FFF2-40B4-BE49-F238E27FC236}">
                <a16:creationId xmlns:a16="http://schemas.microsoft.com/office/drawing/2014/main" id="{6E94BAE4-7F23-4788-A14D-7DBFF9DEAF86}"/>
              </a:ext>
            </a:extLst>
          </p:cNvPr>
          <p:cNvSpPr/>
          <p:nvPr/>
        </p:nvSpPr>
        <p:spPr>
          <a:xfrm>
            <a:off x="6023468" y="652596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16" name="กลุ่ม 15">
            <a:extLst>
              <a:ext uri="{FF2B5EF4-FFF2-40B4-BE49-F238E27FC236}">
                <a16:creationId xmlns:a16="http://schemas.microsoft.com/office/drawing/2014/main" id="{B67AAB74-E79F-4DCF-A8A9-D4A21DE3E898}"/>
              </a:ext>
            </a:extLst>
          </p:cNvPr>
          <p:cNvGrpSpPr/>
          <p:nvPr/>
        </p:nvGrpSpPr>
        <p:grpSpPr>
          <a:xfrm>
            <a:off x="4314274" y="1305638"/>
            <a:ext cx="508000" cy="3096916"/>
            <a:chOff x="4314274" y="1305638"/>
            <a:chExt cx="508000" cy="3096916"/>
          </a:xfrm>
        </p:grpSpPr>
        <p:sp>
          <p:nvSpPr>
            <p:cNvPr id="386" name="กล่องข้อความ 385">
              <a:extLst>
                <a:ext uri="{FF2B5EF4-FFF2-40B4-BE49-F238E27FC236}">
                  <a16:creationId xmlns:a16="http://schemas.microsoft.com/office/drawing/2014/main" id="{DE231DE4-9BA0-458D-921C-CE342860EF7B}"/>
                </a:ext>
              </a:extLst>
            </p:cNvPr>
            <p:cNvSpPr txBox="1"/>
            <p:nvPr/>
          </p:nvSpPr>
          <p:spPr>
            <a:xfrm>
              <a:off x="4314274" y="1305638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0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88" name="กล่องข้อความ 387">
              <a:extLst>
                <a:ext uri="{FF2B5EF4-FFF2-40B4-BE49-F238E27FC236}">
                  <a16:creationId xmlns:a16="http://schemas.microsoft.com/office/drawing/2014/main" id="{C9DA2611-84F5-4672-B110-8BC203D10E97}"/>
                </a:ext>
              </a:extLst>
            </p:cNvPr>
            <p:cNvSpPr txBox="1"/>
            <p:nvPr/>
          </p:nvSpPr>
          <p:spPr>
            <a:xfrm>
              <a:off x="4314274" y="1600927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89" name="กล่องข้อความ 388">
              <a:extLst>
                <a:ext uri="{FF2B5EF4-FFF2-40B4-BE49-F238E27FC236}">
                  <a16:creationId xmlns:a16="http://schemas.microsoft.com/office/drawing/2014/main" id="{60061CFE-290C-4F30-862E-D8DC1E40C242}"/>
                </a:ext>
              </a:extLst>
            </p:cNvPr>
            <p:cNvSpPr txBox="1"/>
            <p:nvPr/>
          </p:nvSpPr>
          <p:spPr>
            <a:xfrm>
              <a:off x="4314274" y="1892363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0" name="กล่องข้อความ 389">
              <a:extLst>
                <a:ext uri="{FF2B5EF4-FFF2-40B4-BE49-F238E27FC236}">
                  <a16:creationId xmlns:a16="http://schemas.microsoft.com/office/drawing/2014/main" id="{9B68E935-3228-4711-BBC9-E2155DA0A18B}"/>
                </a:ext>
              </a:extLst>
            </p:cNvPr>
            <p:cNvSpPr txBox="1"/>
            <p:nvPr/>
          </p:nvSpPr>
          <p:spPr>
            <a:xfrm>
              <a:off x="4314274" y="2187652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1" name="กล่องข้อความ 390">
              <a:extLst>
                <a:ext uri="{FF2B5EF4-FFF2-40B4-BE49-F238E27FC236}">
                  <a16:creationId xmlns:a16="http://schemas.microsoft.com/office/drawing/2014/main" id="{DCB18139-0B6D-4F06-931B-6A8CDEFFA470}"/>
                </a:ext>
              </a:extLst>
            </p:cNvPr>
            <p:cNvSpPr txBox="1"/>
            <p:nvPr/>
          </p:nvSpPr>
          <p:spPr>
            <a:xfrm>
              <a:off x="4314274" y="2484135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2" name="กล่องข้อความ 391">
              <a:extLst>
                <a:ext uri="{FF2B5EF4-FFF2-40B4-BE49-F238E27FC236}">
                  <a16:creationId xmlns:a16="http://schemas.microsoft.com/office/drawing/2014/main" id="{349CC72D-ADBA-4E9A-AAAF-7081F082658E}"/>
                </a:ext>
              </a:extLst>
            </p:cNvPr>
            <p:cNvSpPr txBox="1"/>
            <p:nvPr/>
          </p:nvSpPr>
          <p:spPr>
            <a:xfrm>
              <a:off x="4314274" y="2774844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3" name="กล่องข้อความ 392">
              <a:extLst>
                <a:ext uri="{FF2B5EF4-FFF2-40B4-BE49-F238E27FC236}">
                  <a16:creationId xmlns:a16="http://schemas.microsoft.com/office/drawing/2014/main" id="{E6FB42E3-6109-4976-9E06-D3F6893FD495}"/>
                </a:ext>
              </a:extLst>
            </p:cNvPr>
            <p:cNvSpPr txBox="1"/>
            <p:nvPr/>
          </p:nvSpPr>
          <p:spPr>
            <a:xfrm>
              <a:off x="4314274" y="3071327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5" name="กล่องข้อความ 394">
              <a:extLst>
                <a:ext uri="{FF2B5EF4-FFF2-40B4-BE49-F238E27FC236}">
                  <a16:creationId xmlns:a16="http://schemas.microsoft.com/office/drawing/2014/main" id="{6DC6A8A2-0FA0-498B-94AC-C467ED4EC87E}"/>
                </a:ext>
              </a:extLst>
            </p:cNvPr>
            <p:cNvSpPr txBox="1"/>
            <p:nvPr/>
          </p:nvSpPr>
          <p:spPr>
            <a:xfrm>
              <a:off x="4314274" y="3355170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6" name="กล่องข้อความ 395">
              <a:extLst>
                <a:ext uri="{FF2B5EF4-FFF2-40B4-BE49-F238E27FC236}">
                  <a16:creationId xmlns:a16="http://schemas.microsoft.com/office/drawing/2014/main" id="{B6C709E7-30EA-4F95-8445-83C8E0CD9A5D}"/>
                </a:ext>
              </a:extLst>
            </p:cNvPr>
            <p:cNvSpPr txBox="1"/>
            <p:nvPr/>
          </p:nvSpPr>
          <p:spPr>
            <a:xfrm>
              <a:off x="4314274" y="3657046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7" name="กล่องข้อความ 396">
              <a:extLst>
                <a:ext uri="{FF2B5EF4-FFF2-40B4-BE49-F238E27FC236}">
                  <a16:creationId xmlns:a16="http://schemas.microsoft.com/office/drawing/2014/main" id="{F3D55457-5C0E-4612-B7A8-9235DD561E7E}"/>
                </a:ext>
              </a:extLst>
            </p:cNvPr>
            <p:cNvSpPr txBox="1"/>
            <p:nvPr/>
          </p:nvSpPr>
          <p:spPr>
            <a:xfrm>
              <a:off x="4314274" y="3940889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9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sp>
        <p:nvSpPr>
          <p:cNvPr id="398" name="กล่องข้อความ 397">
            <a:extLst>
              <a:ext uri="{FF2B5EF4-FFF2-40B4-BE49-F238E27FC236}">
                <a16:creationId xmlns:a16="http://schemas.microsoft.com/office/drawing/2014/main" id="{737233FE-BDCE-4596-86A4-70ED63AC6D25}"/>
              </a:ext>
            </a:extLst>
          </p:cNvPr>
          <p:cNvSpPr txBox="1"/>
          <p:nvPr/>
        </p:nvSpPr>
        <p:spPr>
          <a:xfrm>
            <a:off x="341097" y="8178978"/>
            <a:ext cx="6205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ชื่อ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-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นามสกุล................................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............................</a:t>
            </a:r>
          </a:p>
        </p:txBody>
      </p:sp>
      <p:sp>
        <p:nvSpPr>
          <p:cNvPr id="399" name="กล่องข้อความ 398">
            <a:extLst>
              <a:ext uri="{FF2B5EF4-FFF2-40B4-BE49-F238E27FC236}">
                <a16:creationId xmlns:a16="http://schemas.microsoft.com/office/drawing/2014/main" id="{9584D172-D6DC-431C-8063-446BECA245A2}"/>
              </a:ext>
            </a:extLst>
          </p:cNvPr>
          <p:cNvSpPr txBox="1"/>
          <p:nvPr/>
        </p:nvSpPr>
        <p:spPr>
          <a:xfrm>
            <a:off x="375373" y="8553402"/>
            <a:ext cx="6205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รายวิชา...........................................................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</a:t>
            </a:r>
          </a:p>
        </p:txBody>
      </p:sp>
      <p:sp>
        <p:nvSpPr>
          <p:cNvPr id="401" name="กล่องข้อความ 400">
            <a:extLst>
              <a:ext uri="{FF2B5EF4-FFF2-40B4-BE49-F238E27FC236}">
                <a16:creationId xmlns:a16="http://schemas.microsoft.com/office/drawing/2014/main" id="{4E5FD76F-6663-4DD6-BE5B-783F3859161D}"/>
              </a:ext>
            </a:extLst>
          </p:cNvPr>
          <p:cNvSpPr txBox="1"/>
          <p:nvPr/>
        </p:nvSpPr>
        <p:spPr>
          <a:xfrm>
            <a:off x="4431175" y="7381735"/>
            <a:ext cx="2203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</a:t>
            </a:r>
          </a:p>
        </p:txBody>
      </p:sp>
      <p:sp>
        <p:nvSpPr>
          <p:cNvPr id="402" name="กล่องข้อความ 401">
            <a:extLst>
              <a:ext uri="{FF2B5EF4-FFF2-40B4-BE49-F238E27FC236}">
                <a16:creationId xmlns:a16="http://schemas.microsoft.com/office/drawing/2014/main" id="{47BB291B-89DD-4D81-A14B-449B9E83F66B}"/>
              </a:ext>
            </a:extLst>
          </p:cNvPr>
          <p:cNvSpPr txBox="1"/>
          <p:nvPr/>
        </p:nvSpPr>
        <p:spPr>
          <a:xfrm>
            <a:off x="4431175" y="7719803"/>
            <a:ext cx="2203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กรรมการควบคุมการสอบ</a:t>
            </a:r>
          </a:p>
        </p:txBody>
      </p:sp>
      <p:sp>
        <p:nvSpPr>
          <p:cNvPr id="361" name="กล่องข้อความ 377">
            <a:extLst>
              <a:ext uri="{FF2B5EF4-FFF2-40B4-BE49-F238E27FC236}">
                <a16:creationId xmlns:a16="http://schemas.microsoft.com/office/drawing/2014/main" id="{0E8CE7E9-F83F-459C-9D05-27709A82B28B}"/>
              </a:ext>
            </a:extLst>
          </p:cNvPr>
          <p:cNvSpPr txBox="1"/>
          <p:nvPr/>
        </p:nvSpPr>
        <p:spPr>
          <a:xfrm>
            <a:off x="578167" y="749855"/>
            <a:ext cx="3648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โรงเรียน </a:t>
            </a:r>
            <a:r>
              <a:rPr lang="en-US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…………………………….</a:t>
            </a:r>
            <a:endParaRPr lang="th-TH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362" name="Picture 36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720" y="4566636"/>
            <a:ext cx="1420963" cy="56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กล่องข้อความ 382">
            <a:extLst>
              <a:ext uri="{FF2B5EF4-FFF2-40B4-BE49-F238E27FC236}">
                <a16:creationId xmlns:a16="http://schemas.microsoft.com/office/drawing/2014/main" id="{17FE1A66-7B5C-36F8-8E01-0904DFD3C90D}"/>
              </a:ext>
            </a:extLst>
          </p:cNvPr>
          <p:cNvSpPr txBox="1"/>
          <p:nvPr/>
        </p:nvSpPr>
        <p:spPr>
          <a:xfrm>
            <a:off x="4952720" y="333821"/>
            <a:ext cx="1216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รหัสนักเรียน</a:t>
            </a:r>
          </a:p>
        </p:txBody>
      </p:sp>
      <p:sp>
        <p:nvSpPr>
          <p:cNvPr id="14" name="กล่องข้อความ 398">
            <a:extLst>
              <a:ext uri="{FF2B5EF4-FFF2-40B4-BE49-F238E27FC236}">
                <a16:creationId xmlns:a16="http://schemas.microsoft.com/office/drawing/2014/main" id="{55CF6C90-8E0A-472F-9835-92C8E37B80A0}"/>
              </a:ext>
            </a:extLst>
          </p:cNvPr>
          <p:cNvSpPr txBox="1"/>
          <p:nvPr/>
        </p:nvSpPr>
        <p:spPr>
          <a:xfrm>
            <a:off x="375373" y="8982112"/>
            <a:ext cx="6094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ชั้น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/ 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ห้อง..........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..........................................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</a:t>
            </a:r>
            <a:endParaRPr lang="th-TH" sz="3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3118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174625" y="224536"/>
            <a:ext cx="6508750" cy="94569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10" name="กลุ่ม 9"/>
          <p:cNvGrpSpPr/>
          <p:nvPr/>
        </p:nvGrpSpPr>
        <p:grpSpPr>
          <a:xfrm>
            <a:off x="4797659" y="1247012"/>
            <a:ext cx="1698484" cy="3199037"/>
            <a:chOff x="4503741" y="732883"/>
            <a:chExt cx="1775353" cy="3343817"/>
          </a:xfrm>
          <a:solidFill>
            <a:schemeClr val="bg1"/>
          </a:solidFill>
        </p:grpSpPr>
        <p:sp>
          <p:nvSpPr>
            <p:cNvPr id="927" name="สี่เหลี่ยมผืนผ้า 926"/>
            <p:cNvSpPr/>
            <p:nvPr/>
          </p:nvSpPr>
          <p:spPr>
            <a:xfrm>
              <a:off x="4503741" y="732883"/>
              <a:ext cx="1775353" cy="3343817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9" name="กลุ่ม 8"/>
            <p:cNvGrpSpPr/>
            <p:nvPr/>
          </p:nvGrpSpPr>
          <p:grpSpPr>
            <a:xfrm>
              <a:off x="4721930" y="924933"/>
              <a:ext cx="1338974" cy="2959716"/>
              <a:chOff x="4721930" y="879053"/>
              <a:chExt cx="1338974" cy="2959716"/>
            </a:xfrm>
            <a:grpFill/>
          </p:grpSpPr>
          <p:grpSp>
            <p:nvGrpSpPr>
              <p:cNvPr id="929" name="กลุ่ม 928"/>
              <p:cNvGrpSpPr/>
              <p:nvPr/>
            </p:nvGrpSpPr>
            <p:grpSpPr>
              <a:xfrm>
                <a:off x="4721930" y="879053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25" name="วงรี 102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6" name="วงรี 102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7" name="วงรี 102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8" name="วงรี 102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1" name="กลุ่ม 930"/>
              <p:cNvGrpSpPr/>
              <p:nvPr/>
            </p:nvGrpSpPr>
            <p:grpSpPr>
              <a:xfrm>
                <a:off x="4721930" y="1184659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17" name="วงรี 101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8" name="วงรี 101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9" name="วงรี 101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0" name="วงรี 101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2" name="กลุ่ม 931"/>
              <p:cNvGrpSpPr/>
              <p:nvPr/>
            </p:nvGrpSpPr>
            <p:grpSpPr>
              <a:xfrm>
                <a:off x="4721930" y="1490265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13" name="วงรี 101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4" name="วงรี 101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5" name="วงรี 101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6" name="วงรี 101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3" name="กลุ่ม 932"/>
              <p:cNvGrpSpPr/>
              <p:nvPr/>
            </p:nvGrpSpPr>
            <p:grpSpPr>
              <a:xfrm>
                <a:off x="4721930" y="1795870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09" name="วงรี 10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0" name="วงรี 100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1" name="วงรี 101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2" name="วงรี 101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4" name="กลุ่ม 933"/>
              <p:cNvGrpSpPr/>
              <p:nvPr/>
            </p:nvGrpSpPr>
            <p:grpSpPr>
              <a:xfrm>
                <a:off x="4721930" y="2101476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05" name="วงรี 100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6" name="วงรี 100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7" name="วงรี 100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8" name="วงรี 100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5" name="กลุ่ม 934"/>
              <p:cNvGrpSpPr/>
              <p:nvPr/>
            </p:nvGrpSpPr>
            <p:grpSpPr>
              <a:xfrm>
                <a:off x="4721930" y="2407082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01" name="วงรี 100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2" name="วงรี 100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3" name="วงรี 100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4" name="วงรี 100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6" name="กลุ่ม 935"/>
              <p:cNvGrpSpPr/>
              <p:nvPr/>
            </p:nvGrpSpPr>
            <p:grpSpPr>
              <a:xfrm>
                <a:off x="4721930" y="2712688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97" name="วงรี 99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8" name="วงรี 99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9" name="วงรี 99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0" name="วงรี 99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7" name="กลุ่ม 936"/>
              <p:cNvGrpSpPr/>
              <p:nvPr/>
            </p:nvGrpSpPr>
            <p:grpSpPr>
              <a:xfrm>
                <a:off x="4721930" y="3018294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93" name="วงรี 99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4" name="วงรี 99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5" name="วงรี 99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6" name="วงรี 99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8" name="กลุ่ม 937"/>
              <p:cNvGrpSpPr/>
              <p:nvPr/>
            </p:nvGrpSpPr>
            <p:grpSpPr>
              <a:xfrm>
                <a:off x="4721930" y="3323900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89" name="วงรี 98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0" name="วงรี 98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1" name="วงรี 99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2" name="วงรี 99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9" name="กลุ่ม 938"/>
              <p:cNvGrpSpPr/>
              <p:nvPr/>
            </p:nvGrpSpPr>
            <p:grpSpPr>
              <a:xfrm>
                <a:off x="4721930" y="3629505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85" name="วงรี 98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86" name="วงรี 98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87" name="วงรี 98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88" name="วงรี 98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2" name="กลุ่ม 1">
            <a:extLst>
              <a:ext uri="{FF2B5EF4-FFF2-40B4-BE49-F238E27FC236}">
                <a16:creationId xmlns:a16="http://schemas.microsoft.com/office/drawing/2014/main" id="{E942C7AA-DE8E-48FF-AFDA-2D7227B876F7}"/>
              </a:ext>
            </a:extLst>
          </p:cNvPr>
          <p:cNvGrpSpPr/>
          <p:nvPr/>
        </p:nvGrpSpPr>
        <p:grpSpPr>
          <a:xfrm>
            <a:off x="95590" y="1923324"/>
            <a:ext cx="4256550" cy="6066014"/>
            <a:chOff x="95590" y="1923324"/>
            <a:chExt cx="4256550" cy="6066014"/>
          </a:xfrm>
        </p:grpSpPr>
        <p:grpSp>
          <p:nvGrpSpPr>
            <p:cNvPr id="4" name="กลุ่ม 3"/>
            <p:cNvGrpSpPr/>
            <p:nvPr/>
          </p:nvGrpSpPr>
          <p:grpSpPr>
            <a:xfrm>
              <a:off x="582223" y="1923324"/>
              <a:ext cx="1698484" cy="6066014"/>
              <a:chOff x="822960" y="2936510"/>
              <a:chExt cx="1775353" cy="6340546"/>
            </a:xfrm>
            <a:solidFill>
              <a:schemeClr val="bg1"/>
            </a:solidFill>
          </p:grpSpPr>
          <p:sp>
            <p:nvSpPr>
              <p:cNvPr id="5" name="สี่เหลี่ยมผืนผ้า 4"/>
              <p:cNvSpPr/>
              <p:nvPr/>
            </p:nvSpPr>
            <p:spPr>
              <a:xfrm>
                <a:off x="822960" y="2936510"/>
                <a:ext cx="1775353" cy="6340546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grpSp>
            <p:nvGrpSpPr>
              <p:cNvPr id="262" name="กลุ่ม 261"/>
              <p:cNvGrpSpPr/>
              <p:nvPr/>
            </p:nvGrpSpPr>
            <p:grpSpPr>
              <a:xfrm>
                <a:off x="1041149" y="3082680"/>
                <a:ext cx="1338974" cy="6015773"/>
                <a:chOff x="2342858" y="4029479"/>
                <a:chExt cx="1127499" cy="5065653"/>
              </a:xfrm>
              <a:grpFill/>
            </p:grpSpPr>
            <p:grpSp>
              <p:nvGrpSpPr>
                <p:cNvPr id="266" name="กลุ่ม 265"/>
                <p:cNvGrpSpPr/>
                <p:nvPr/>
              </p:nvGrpSpPr>
              <p:grpSpPr>
                <a:xfrm>
                  <a:off x="2342858" y="4029479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611" name="วงรี 610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612" name="วงรี 611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613" name="วงรี 612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614" name="วงรี 613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299" name="กลุ่ม 298"/>
                <p:cNvGrpSpPr/>
                <p:nvPr/>
              </p:nvGrpSpPr>
              <p:grpSpPr>
                <a:xfrm>
                  <a:off x="2342858" y="8918919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603" name="วงรี 60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604" name="วงรี 60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605" name="วงรี 60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610" name="วงรี 609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0" name="กลุ่ม 299"/>
                <p:cNvGrpSpPr/>
                <p:nvPr/>
              </p:nvGrpSpPr>
              <p:grpSpPr>
                <a:xfrm>
                  <a:off x="2342858" y="4286818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63" name="วงรี 56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64" name="วงรี 56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65" name="วงรี 56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602" name="วงรี 60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1" name="กลุ่ม 300"/>
                <p:cNvGrpSpPr/>
                <p:nvPr/>
              </p:nvGrpSpPr>
              <p:grpSpPr>
                <a:xfrm>
                  <a:off x="2342858" y="4544157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59" name="วงรี 558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60" name="วงรี 559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61" name="วงรี 560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62" name="วงรี 56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2" name="กลุ่ม 301"/>
                <p:cNvGrpSpPr/>
                <p:nvPr/>
              </p:nvGrpSpPr>
              <p:grpSpPr>
                <a:xfrm>
                  <a:off x="2342858" y="4801496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55" name="วงรี 554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56" name="วงรี 555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57" name="วงรี 556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58" name="วงรี 557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3" name="กลุ่ม 302"/>
                <p:cNvGrpSpPr/>
                <p:nvPr/>
              </p:nvGrpSpPr>
              <p:grpSpPr>
                <a:xfrm>
                  <a:off x="2342858" y="5058835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51" name="วงรี 550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52" name="วงรี 551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53" name="วงรี 552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54" name="วงรี 553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4" name="กลุ่ม 303"/>
                <p:cNvGrpSpPr/>
                <p:nvPr/>
              </p:nvGrpSpPr>
              <p:grpSpPr>
                <a:xfrm>
                  <a:off x="2342858" y="5316174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47" name="วงรี 546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8" name="วงรี 547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9" name="วงรี 548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50" name="วงรี 549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5" name="กลุ่ม 304"/>
                <p:cNvGrpSpPr/>
                <p:nvPr/>
              </p:nvGrpSpPr>
              <p:grpSpPr>
                <a:xfrm>
                  <a:off x="2342858" y="5573513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43" name="วงรี 54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4" name="วงรี 54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5" name="วงรี 54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6" name="วงรี 545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6" name="กลุ่ม 305"/>
                <p:cNvGrpSpPr/>
                <p:nvPr/>
              </p:nvGrpSpPr>
              <p:grpSpPr>
                <a:xfrm>
                  <a:off x="2342858" y="5830852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39" name="วงรี 538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0" name="วงรี 539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1" name="วงรี 540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42" name="วงรี 54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7" name="กลุ่ม 306"/>
                <p:cNvGrpSpPr/>
                <p:nvPr/>
              </p:nvGrpSpPr>
              <p:grpSpPr>
                <a:xfrm>
                  <a:off x="2342858" y="6088191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35" name="วงรี 534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36" name="วงรี 535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37" name="วงรี 536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38" name="วงรี 537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8" name="กลุ่ม 307"/>
                <p:cNvGrpSpPr/>
                <p:nvPr/>
              </p:nvGrpSpPr>
              <p:grpSpPr>
                <a:xfrm>
                  <a:off x="2342858" y="6345530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31" name="วงรี 530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32" name="วงรี 531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33" name="วงรี 532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34" name="วงรี 533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09" name="กลุ่ม 308"/>
                <p:cNvGrpSpPr/>
                <p:nvPr/>
              </p:nvGrpSpPr>
              <p:grpSpPr>
                <a:xfrm>
                  <a:off x="2342858" y="6602869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27" name="วงรี 526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28" name="วงรี 527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29" name="วงรี 528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30" name="วงรี 529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0" name="กลุ่ม 309"/>
                <p:cNvGrpSpPr/>
                <p:nvPr/>
              </p:nvGrpSpPr>
              <p:grpSpPr>
                <a:xfrm>
                  <a:off x="2342858" y="6860208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23" name="วงรี 52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24" name="วงรี 52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25" name="วงรี 52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26" name="วงรี 525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1" name="กลุ่ม 310"/>
                <p:cNvGrpSpPr/>
                <p:nvPr/>
              </p:nvGrpSpPr>
              <p:grpSpPr>
                <a:xfrm>
                  <a:off x="2342858" y="7117547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509" name="วงรี 508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11" name="วงรี 510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21" name="วงรี 520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22" name="วงรี 52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2" name="กลุ่ม 311"/>
                <p:cNvGrpSpPr/>
                <p:nvPr/>
              </p:nvGrpSpPr>
              <p:grpSpPr>
                <a:xfrm>
                  <a:off x="2342858" y="7374886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338" name="วงรี 337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39" name="วงรี 338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40" name="วงรี 339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507" name="วงรี 506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3" name="กลุ่ม 312"/>
                <p:cNvGrpSpPr/>
                <p:nvPr/>
              </p:nvGrpSpPr>
              <p:grpSpPr>
                <a:xfrm>
                  <a:off x="2342858" y="7632225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334" name="วงรี 333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35" name="วงรี 334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36" name="วงรี 335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37" name="วงรี 336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4" name="กลุ่ม 313"/>
                <p:cNvGrpSpPr/>
                <p:nvPr/>
              </p:nvGrpSpPr>
              <p:grpSpPr>
                <a:xfrm>
                  <a:off x="2342858" y="7889564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330" name="วงรี 329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31" name="วงรี 330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32" name="วงรี 331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33" name="วงรี 332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5" name="กลุ่ม 314"/>
                <p:cNvGrpSpPr/>
                <p:nvPr/>
              </p:nvGrpSpPr>
              <p:grpSpPr>
                <a:xfrm>
                  <a:off x="2342858" y="8146903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326" name="วงรี 325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7" name="วงรี 326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8" name="วงรี 327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9" name="วงรี 328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6" name="กลุ่ม 315"/>
                <p:cNvGrpSpPr/>
                <p:nvPr/>
              </p:nvGrpSpPr>
              <p:grpSpPr>
                <a:xfrm>
                  <a:off x="2342858" y="8404242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322" name="วงรี 321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3" name="วงรี 322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4" name="วงรี 323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5" name="วงรี 324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317" name="กลุ่ม 316"/>
                <p:cNvGrpSpPr/>
                <p:nvPr/>
              </p:nvGrpSpPr>
              <p:grpSpPr>
                <a:xfrm>
                  <a:off x="2342858" y="8661581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318" name="วงรี 317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19" name="วงรี 318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0" name="วงรี 319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321" name="วงรี 320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</p:grpSp>
        </p:grpSp>
        <p:grpSp>
          <p:nvGrpSpPr>
            <p:cNvPr id="7" name="กลุ่ม 6"/>
            <p:cNvGrpSpPr/>
            <p:nvPr/>
          </p:nvGrpSpPr>
          <p:grpSpPr>
            <a:xfrm>
              <a:off x="2653656" y="1923324"/>
              <a:ext cx="1698484" cy="6066014"/>
              <a:chOff x="2789241" y="2936510"/>
              <a:chExt cx="1775353" cy="6340546"/>
            </a:xfrm>
            <a:solidFill>
              <a:schemeClr val="bg1"/>
            </a:solidFill>
          </p:grpSpPr>
          <p:sp>
            <p:nvSpPr>
              <p:cNvPr id="721" name="สี่เหลี่ยมผืนผ้า 720"/>
              <p:cNvSpPr/>
              <p:nvPr/>
            </p:nvSpPr>
            <p:spPr>
              <a:xfrm>
                <a:off x="2789241" y="2936510"/>
                <a:ext cx="1775353" cy="6340546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grpSp>
            <p:nvGrpSpPr>
              <p:cNvPr id="722" name="กลุ่ม 721"/>
              <p:cNvGrpSpPr/>
              <p:nvPr/>
            </p:nvGrpSpPr>
            <p:grpSpPr>
              <a:xfrm>
                <a:off x="3007430" y="3082680"/>
                <a:ext cx="1338974" cy="6015773"/>
                <a:chOff x="2342858" y="4029479"/>
                <a:chExt cx="1127499" cy="5065653"/>
              </a:xfrm>
              <a:grpFill/>
            </p:grpSpPr>
            <p:grpSp>
              <p:nvGrpSpPr>
                <p:cNvPr id="723" name="กลุ่ม 722"/>
                <p:cNvGrpSpPr/>
                <p:nvPr/>
              </p:nvGrpSpPr>
              <p:grpSpPr>
                <a:xfrm>
                  <a:off x="2342858" y="4029479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819" name="วงรี 818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20" name="วงรี 819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21" name="วงรี 820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22" name="วงรี 82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24" name="กลุ่ม 723"/>
                <p:cNvGrpSpPr/>
                <p:nvPr/>
              </p:nvGrpSpPr>
              <p:grpSpPr>
                <a:xfrm>
                  <a:off x="2342858" y="8918919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815" name="วงรี 814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16" name="วงรี 815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17" name="วงรี 816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18" name="วงรี 817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25" name="กลุ่ม 724"/>
                <p:cNvGrpSpPr/>
                <p:nvPr/>
              </p:nvGrpSpPr>
              <p:grpSpPr>
                <a:xfrm>
                  <a:off x="2342858" y="4286818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811" name="วงรี 810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12" name="วงรี 811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13" name="วงรี 812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14" name="วงรี 813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26" name="กลุ่ม 725"/>
                <p:cNvGrpSpPr/>
                <p:nvPr/>
              </p:nvGrpSpPr>
              <p:grpSpPr>
                <a:xfrm>
                  <a:off x="2342858" y="4544157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807" name="วงรี 806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8" name="วงรี 807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9" name="วงรี 808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10" name="วงรี 809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27" name="กลุ่ม 726"/>
                <p:cNvGrpSpPr/>
                <p:nvPr/>
              </p:nvGrpSpPr>
              <p:grpSpPr>
                <a:xfrm>
                  <a:off x="2342858" y="4801496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803" name="วงรี 80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4" name="วงรี 80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5" name="วงรี 80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6" name="วงรี 805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28" name="กลุ่ม 727"/>
                <p:cNvGrpSpPr/>
                <p:nvPr/>
              </p:nvGrpSpPr>
              <p:grpSpPr>
                <a:xfrm>
                  <a:off x="2342858" y="5058835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99" name="วงรี 798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0" name="วงรี 799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1" name="วงรี 800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802" name="วงรี 80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29" name="กลุ่ม 728"/>
                <p:cNvGrpSpPr/>
                <p:nvPr/>
              </p:nvGrpSpPr>
              <p:grpSpPr>
                <a:xfrm>
                  <a:off x="2342858" y="5316174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95" name="วงรี 794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96" name="วงรี 795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97" name="วงรี 796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98" name="วงรี 797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0" name="กลุ่ม 729"/>
                <p:cNvGrpSpPr/>
                <p:nvPr/>
              </p:nvGrpSpPr>
              <p:grpSpPr>
                <a:xfrm>
                  <a:off x="2342858" y="5573513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91" name="วงรี 790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92" name="วงรี 791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93" name="วงรี 792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94" name="วงรี 793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1" name="กลุ่ม 730"/>
                <p:cNvGrpSpPr/>
                <p:nvPr/>
              </p:nvGrpSpPr>
              <p:grpSpPr>
                <a:xfrm>
                  <a:off x="2342858" y="5830852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87" name="วงรี 786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8" name="วงรี 787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9" name="วงรี 788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90" name="วงรี 789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2" name="กลุ่ม 731"/>
                <p:cNvGrpSpPr/>
                <p:nvPr/>
              </p:nvGrpSpPr>
              <p:grpSpPr>
                <a:xfrm>
                  <a:off x="2342858" y="6088191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83" name="วงรี 78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4" name="วงรี 78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5" name="วงรี 78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6" name="วงรี 785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3" name="กลุ่ม 732"/>
                <p:cNvGrpSpPr/>
                <p:nvPr/>
              </p:nvGrpSpPr>
              <p:grpSpPr>
                <a:xfrm>
                  <a:off x="2342858" y="6345530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79" name="วงรี 778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0" name="วงรี 779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1" name="วงรี 780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82" name="วงรี 78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4" name="กลุ่ม 733"/>
                <p:cNvGrpSpPr/>
                <p:nvPr/>
              </p:nvGrpSpPr>
              <p:grpSpPr>
                <a:xfrm>
                  <a:off x="2342858" y="6602869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75" name="วงรี 774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76" name="วงรี 775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77" name="วงรี 776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78" name="วงรี 777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5" name="กลุ่ม 734"/>
                <p:cNvGrpSpPr/>
                <p:nvPr/>
              </p:nvGrpSpPr>
              <p:grpSpPr>
                <a:xfrm>
                  <a:off x="2342858" y="6860208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71" name="วงรี 770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72" name="วงรี 771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73" name="วงรี 772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74" name="วงรี 773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6" name="กลุ่ม 735"/>
                <p:cNvGrpSpPr/>
                <p:nvPr/>
              </p:nvGrpSpPr>
              <p:grpSpPr>
                <a:xfrm>
                  <a:off x="2342858" y="7117547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67" name="วงรี 766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8" name="วงรี 767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9" name="วงรี 768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70" name="วงรี 769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7" name="กลุ่ม 736"/>
                <p:cNvGrpSpPr/>
                <p:nvPr/>
              </p:nvGrpSpPr>
              <p:grpSpPr>
                <a:xfrm>
                  <a:off x="2342858" y="7374886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63" name="วงรี 76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4" name="วงรี 76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5" name="วงรี 76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6" name="วงรี 765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8" name="กลุ่ม 737"/>
                <p:cNvGrpSpPr/>
                <p:nvPr/>
              </p:nvGrpSpPr>
              <p:grpSpPr>
                <a:xfrm>
                  <a:off x="2342858" y="7632225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59" name="วงรี 758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0" name="วงรี 759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1" name="วงรี 760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62" name="วงรี 761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39" name="กลุ่ม 738"/>
                <p:cNvGrpSpPr/>
                <p:nvPr/>
              </p:nvGrpSpPr>
              <p:grpSpPr>
                <a:xfrm>
                  <a:off x="2342858" y="7889564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55" name="วงรี 754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56" name="วงรี 755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57" name="วงรี 756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58" name="วงรี 757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40" name="กลุ่ม 739"/>
                <p:cNvGrpSpPr/>
                <p:nvPr/>
              </p:nvGrpSpPr>
              <p:grpSpPr>
                <a:xfrm>
                  <a:off x="2342858" y="8146903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51" name="วงรี 750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52" name="วงรี 751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53" name="วงรี 752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54" name="วงรี 753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41" name="กลุ่ม 740"/>
                <p:cNvGrpSpPr/>
                <p:nvPr/>
              </p:nvGrpSpPr>
              <p:grpSpPr>
                <a:xfrm>
                  <a:off x="2342858" y="8404242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47" name="วงรี 746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48" name="วงรี 747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49" name="วงรี 748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50" name="วงรี 749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  <p:grpSp>
              <p:nvGrpSpPr>
                <p:cNvPr id="742" name="กลุ่ม 741"/>
                <p:cNvGrpSpPr/>
                <p:nvPr/>
              </p:nvGrpSpPr>
              <p:grpSpPr>
                <a:xfrm>
                  <a:off x="2342858" y="8661581"/>
                  <a:ext cx="1127499" cy="176213"/>
                  <a:chOff x="971550" y="4175724"/>
                  <a:chExt cx="1127499" cy="176213"/>
                </a:xfrm>
                <a:grpFill/>
              </p:grpSpPr>
              <p:sp>
                <p:nvSpPr>
                  <p:cNvPr id="743" name="วงรี 742"/>
                  <p:cNvSpPr/>
                  <p:nvPr/>
                </p:nvSpPr>
                <p:spPr>
                  <a:xfrm>
                    <a:off x="97155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44" name="วงรี 743"/>
                  <p:cNvSpPr/>
                  <p:nvPr/>
                </p:nvSpPr>
                <p:spPr>
                  <a:xfrm>
                    <a:off x="1922836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45" name="วงรี 744"/>
                  <p:cNvSpPr/>
                  <p:nvPr/>
                </p:nvSpPr>
                <p:spPr>
                  <a:xfrm>
                    <a:off x="1288645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  <p:sp>
                <p:nvSpPr>
                  <p:cNvPr id="746" name="วงรี 745"/>
                  <p:cNvSpPr/>
                  <p:nvPr/>
                </p:nvSpPr>
                <p:spPr>
                  <a:xfrm>
                    <a:off x="1605740" y="4175724"/>
                    <a:ext cx="176213" cy="176213"/>
                  </a:xfrm>
                  <a:prstGeom prst="ellips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h-TH"/>
                  </a:p>
                </p:txBody>
              </p:sp>
            </p:grpSp>
          </p:grpSp>
        </p:grpSp>
        <p:grpSp>
          <p:nvGrpSpPr>
            <p:cNvPr id="12" name="กลุ่ม 11">
              <a:extLst>
                <a:ext uri="{FF2B5EF4-FFF2-40B4-BE49-F238E27FC236}">
                  <a16:creationId xmlns:a16="http://schemas.microsoft.com/office/drawing/2014/main" id="{09EC4A7F-4A51-4A0E-9F7D-1279D463CB0B}"/>
                </a:ext>
              </a:extLst>
            </p:cNvPr>
            <p:cNvGrpSpPr/>
            <p:nvPr/>
          </p:nvGrpSpPr>
          <p:grpSpPr>
            <a:xfrm>
              <a:off x="2189591" y="1932433"/>
              <a:ext cx="508000" cy="6015523"/>
              <a:chOff x="2189591" y="1932433"/>
              <a:chExt cx="508000" cy="6015523"/>
            </a:xfrm>
          </p:grpSpPr>
          <p:sp>
            <p:nvSpPr>
              <p:cNvPr id="6" name="กล่องข้อความ 5">
                <a:extLst>
                  <a:ext uri="{FF2B5EF4-FFF2-40B4-BE49-F238E27FC236}">
                    <a16:creationId xmlns:a16="http://schemas.microsoft.com/office/drawing/2014/main" id="{7C8A71F3-DF18-44E1-91F8-FCB0E0FEBCE6}"/>
                  </a:ext>
                </a:extLst>
              </p:cNvPr>
              <p:cNvSpPr txBox="1"/>
              <p:nvPr/>
            </p:nvSpPr>
            <p:spPr>
              <a:xfrm>
                <a:off x="2189591" y="1932433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21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65" name="กล่องข้อความ 264">
                <a:extLst>
                  <a:ext uri="{FF2B5EF4-FFF2-40B4-BE49-F238E27FC236}">
                    <a16:creationId xmlns:a16="http://schemas.microsoft.com/office/drawing/2014/main" id="{977F3E0D-84E3-4284-A086-2915E8317520}"/>
                  </a:ext>
                </a:extLst>
              </p:cNvPr>
              <p:cNvSpPr txBox="1"/>
              <p:nvPr/>
            </p:nvSpPr>
            <p:spPr>
              <a:xfrm>
                <a:off x="2189591" y="2224807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22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0" name="กล่องข้อความ 269">
                <a:extLst>
                  <a:ext uri="{FF2B5EF4-FFF2-40B4-BE49-F238E27FC236}">
                    <a16:creationId xmlns:a16="http://schemas.microsoft.com/office/drawing/2014/main" id="{513A1545-CA6A-4150-B7BB-222B36944782}"/>
                  </a:ext>
                </a:extLst>
              </p:cNvPr>
              <p:cNvSpPr txBox="1"/>
              <p:nvPr/>
            </p:nvSpPr>
            <p:spPr>
              <a:xfrm>
                <a:off x="2189591" y="252185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23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1" name="กล่องข้อความ 270">
                <a:extLst>
                  <a:ext uri="{FF2B5EF4-FFF2-40B4-BE49-F238E27FC236}">
                    <a16:creationId xmlns:a16="http://schemas.microsoft.com/office/drawing/2014/main" id="{AF2F6B7E-DC03-4C36-99F0-028DE8F21A9E}"/>
                  </a:ext>
                </a:extLst>
              </p:cNvPr>
              <p:cNvSpPr txBox="1"/>
              <p:nvPr/>
            </p:nvSpPr>
            <p:spPr>
              <a:xfrm>
                <a:off x="2189591" y="2814233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24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2" name="กล่องข้อความ 271">
                <a:extLst>
                  <a:ext uri="{FF2B5EF4-FFF2-40B4-BE49-F238E27FC236}">
                    <a16:creationId xmlns:a16="http://schemas.microsoft.com/office/drawing/2014/main" id="{734D5AC7-6F28-4FAD-943B-5D041A2AA357}"/>
                  </a:ext>
                </a:extLst>
              </p:cNvPr>
              <p:cNvSpPr txBox="1"/>
              <p:nvPr/>
            </p:nvSpPr>
            <p:spPr>
              <a:xfrm>
                <a:off x="2189591" y="310610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25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3" name="กล่องข้อความ 272">
                <a:extLst>
                  <a:ext uri="{FF2B5EF4-FFF2-40B4-BE49-F238E27FC236}">
                    <a16:creationId xmlns:a16="http://schemas.microsoft.com/office/drawing/2014/main" id="{E02F8764-06D8-4ACD-A5F4-D75A2E1C813E}"/>
                  </a:ext>
                </a:extLst>
              </p:cNvPr>
              <p:cNvSpPr txBox="1"/>
              <p:nvPr/>
            </p:nvSpPr>
            <p:spPr>
              <a:xfrm>
                <a:off x="2189591" y="339537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26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4" name="กล่องข้อความ 273">
                <a:extLst>
                  <a:ext uri="{FF2B5EF4-FFF2-40B4-BE49-F238E27FC236}">
                    <a16:creationId xmlns:a16="http://schemas.microsoft.com/office/drawing/2014/main" id="{1E864EA5-CC63-48A7-8818-9DFD0B327410}"/>
                  </a:ext>
                </a:extLst>
              </p:cNvPr>
              <p:cNvSpPr txBox="1"/>
              <p:nvPr/>
            </p:nvSpPr>
            <p:spPr>
              <a:xfrm>
                <a:off x="2189591" y="3690343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27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5" name="กล่องข้อความ 274">
                <a:extLst>
                  <a:ext uri="{FF2B5EF4-FFF2-40B4-BE49-F238E27FC236}">
                    <a16:creationId xmlns:a16="http://schemas.microsoft.com/office/drawing/2014/main" id="{B1A92513-7F83-4633-A25C-21FA448BBE32}"/>
                  </a:ext>
                </a:extLst>
              </p:cNvPr>
              <p:cNvSpPr txBox="1"/>
              <p:nvPr/>
            </p:nvSpPr>
            <p:spPr>
              <a:xfrm>
                <a:off x="2189591" y="397650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28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6" name="กล่องข้อความ 275">
                <a:extLst>
                  <a:ext uri="{FF2B5EF4-FFF2-40B4-BE49-F238E27FC236}">
                    <a16:creationId xmlns:a16="http://schemas.microsoft.com/office/drawing/2014/main" id="{7889D8B2-8612-4946-8A57-3CF2E5A68CF3}"/>
                  </a:ext>
                </a:extLst>
              </p:cNvPr>
              <p:cNvSpPr txBox="1"/>
              <p:nvPr/>
            </p:nvSpPr>
            <p:spPr>
              <a:xfrm>
                <a:off x="2189591" y="427148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29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7" name="กล่องข้อความ 276">
                <a:extLst>
                  <a:ext uri="{FF2B5EF4-FFF2-40B4-BE49-F238E27FC236}">
                    <a16:creationId xmlns:a16="http://schemas.microsoft.com/office/drawing/2014/main" id="{6811556C-D600-4D3A-847C-501E5C6CE44D}"/>
                  </a:ext>
                </a:extLst>
              </p:cNvPr>
              <p:cNvSpPr txBox="1"/>
              <p:nvPr/>
            </p:nvSpPr>
            <p:spPr>
              <a:xfrm>
                <a:off x="2189591" y="456075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30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8" name="กล่องข้อความ 277">
                <a:extLst>
                  <a:ext uri="{FF2B5EF4-FFF2-40B4-BE49-F238E27FC236}">
                    <a16:creationId xmlns:a16="http://schemas.microsoft.com/office/drawing/2014/main" id="{65CE560C-BB55-4600-9385-EE8D2693AD09}"/>
                  </a:ext>
                </a:extLst>
              </p:cNvPr>
              <p:cNvSpPr txBox="1"/>
              <p:nvPr/>
            </p:nvSpPr>
            <p:spPr>
              <a:xfrm>
                <a:off x="2189591" y="485261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31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79" name="กล่องข้อความ 278">
                <a:extLst>
                  <a:ext uri="{FF2B5EF4-FFF2-40B4-BE49-F238E27FC236}">
                    <a16:creationId xmlns:a16="http://schemas.microsoft.com/office/drawing/2014/main" id="{38A2DE92-138A-4B74-B239-751B8B6CD795}"/>
                  </a:ext>
                </a:extLst>
              </p:cNvPr>
              <p:cNvSpPr txBox="1"/>
              <p:nvPr/>
            </p:nvSpPr>
            <p:spPr>
              <a:xfrm>
                <a:off x="2189591" y="5148544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32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0" name="กล่องข้อความ 279">
                <a:extLst>
                  <a:ext uri="{FF2B5EF4-FFF2-40B4-BE49-F238E27FC236}">
                    <a16:creationId xmlns:a16="http://schemas.microsoft.com/office/drawing/2014/main" id="{71182A97-2B26-42A7-959C-858B0AE13739}"/>
                  </a:ext>
                </a:extLst>
              </p:cNvPr>
              <p:cNvSpPr txBox="1"/>
              <p:nvPr/>
            </p:nvSpPr>
            <p:spPr>
              <a:xfrm>
                <a:off x="2189591" y="5440918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33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1" name="กล่องข้อความ 280">
                <a:extLst>
                  <a:ext uri="{FF2B5EF4-FFF2-40B4-BE49-F238E27FC236}">
                    <a16:creationId xmlns:a16="http://schemas.microsoft.com/office/drawing/2014/main" id="{A9FFC5C4-91C4-46DB-BC55-DCD8BA3EF70F}"/>
                  </a:ext>
                </a:extLst>
              </p:cNvPr>
              <p:cNvSpPr txBox="1"/>
              <p:nvPr/>
            </p:nvSpPr>
            <p:spPr>
              <a:xfrm>
                <a:off x="2189591" y="5738888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34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2" name="กล่องข้อความ 281">
                <a:extLst>
                  <a:ext uri="{FF2B5EF4-FFF2-40B4-BE49-F238E27FC236}">
                    <a16:creationId xmlns:a16="http://schemas.microsoft.com/office/drawing/2014/main" id="{7CA74323-81E3-4D6A-82EC-529A1471D6E3}"/>
                  </a:ext>
                </a:extLst>
              </p:cNvPr>
              <p:cNvSpPr txBox="1"/>
              <p:nvPr/>
            </p:nvSpPr>
            <p:spPr>
              <a:xfrm>
                <a:off x="2189591" y="6025160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35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3" name="กล่องข้อความ 282">
                <a:extLst>
                  <a:ext uri="{FF2B5EF4-FFF2-40B4-BE49-F238E27FC236}">
                    <a16:creationId xmlns:a16="http://schemas.microsoft.com/office/drawing/2014/main" id="{B7A7F7F1-6534-4243-9F34-12AA89EED0F9}"/>
                  </a:ext>
                </a:extLst>
              </p:cNvPr>
              <p:cNvSpPr txBox="1"/>
              <p:nvPr/>
            </p:nvSpPr>
            <p:spPr>
              <a:xfrm>
                <a:off x="2189591" y="631803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36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4" name="กล่องข้อความ 283">
                <a:extLst>
                  <a:ext uri="{FF2B5EF4-FFF2-40B4-BE49-F238E27FC236}">
                    <a16:creationId xmlns:a16="http://schemas.microsoft.com/office/drawing/2014/main" id="{92A26C30-EE13-4E84-B8A8-8DE3F68B4F5B}"/>
                  </a:ext>
                </a:extLst>
              </p:cNvPr>
              <p:cNvSpPr txBox="1"/>
              <p:nvPr/>
            </p:nvSpPr>
            <p:spPr>
              <a:xfrm>
                <a:off x="2189591" y="660431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37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5" name="กล่องข้อความ 284">
                <a:extLst>
                  <a:ext uri="{FF2B5EF4-FFF2-40B4-BE49-F238E27FC236}">
                    <a16:creationId xmlns:a16="http://schemas.microsoft.com/office/drawing/2014/main" id="{430D33CC-1248-48AD-8842-5A9D779E1427}"/>
                  </a:ext>
                </a:extLst>
              </p:cNvPr>
              <p:cNvSpPr txBox="1"/>
              <p:nvPr/>
            </p:nvSpPr>
            <p:spPr>
              <a:xfrm>
                <a:off x="2189591" y="6902787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38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6" name="กล่องข้อความ 285">
                <a:extLst>
                  <a:ext uri="{FF2B5EF4-FFF2-40B4-BE49-F238E27FC236}">
                    <a16:creationId xmlns:a16="http://schemas.microsoft.com/office/drawing/2014/main" id="{103C7CC7-0FEC-4C62-8999-B1A344B68FFD}"/>
                  </a:ext>
                </a:extLst>
              </p:cNvPr>
              <p:cNvSpPr txBox="1"/>
              <p:nvPr/>
            </p:nvSpPr>
            <p:spPr>
              <a:xfrm>
                <a:off x="2189591" y="7195160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39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87" name="กล่องข้อความ 286">
                <a:extLst>
                  <a:ext uri="{FF2B5EF4-FFF2-40B4-BE49-F238E27FC236}">
                    <a16:creationId xmlns:a16="http://schemas.microsoft.com/office/drawing/2014/main" id="{317D4236-54BB-42EA-931E-1AA8CB3640A2}"/>
                  </a:ext>
                </a:extLst>
              </p:cNvPr>
              <p:cNvSpPr txBox="1"/>
              <p:nvPr/>
            </p:nvSpPr>
            <p:spPr>
              <a:xfrm>
                <a:off x="2189591" y="748629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40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  <p:grpSp>
          <p:nvGrpSpPr>
            <p:cNvPr id="289" name="กลุ่ม 288">
              <a:extLst>
                <a:ext uri="{FF2B5EF4-FFF2-40B4-BE49-F238E27FC236}">
                  <a16:creationId xmlns:a16="http://schemas.microsoft.com/office/drawing/2014/main" id="{A9E5B528-0B3F-4058-AD26-29AECC98C21B}"/>
                </a:ext>
              </a:extLst>
            </p:cNvPr>
            <p:cNvGrpSpPr/>
            <p:nvPr/>
          </p:nvGrpSpPr>
          <p:grpSpPr>
            <a:xfrm>
              <a:off x="95590" y="1932433"/>
              <a:ext cx="508000" cy="6015523"/>
              <a:chOff x="2189591" y="1932433"/>
              <a:chExt cx="508000" cy="6015523"/>
            </a:xfrm>
          </p:grpSpPr>
          <p:sp>
            <p:nvSpPr>
              <p:cNvPr id="290" name="กล่องข้อความ 289">
                <a:extLst>
                  <a:ext uri="{FF2B5EF4-FFF2-40B4-BE49-F238E27FC236}">
                    <a16:creationId xmlns:a16="http://schemas.microsoft.com/office/drawing/2014/main" id="{E594F891-42CC-4D93-BBB4-D9A164A432F9}"/>
                  </a:ext>
                </a:extLst>
              </p:cNvPr>
              <p:cNvSpPr txBox="1"/>
              <p:nvPr/>
            </p:nvSpPr>
            <p:spPr>
              <a:xfrm>
                <a:off x="2189591" y="1932433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1" name="กล่องข้อความ 290">
                <a:extLst>
                  <a:ext uri="{FF2B5EF4-FFF2-40B4-BE49-F238E27FC236}">
                    <a16:creationId xmlns:a16="http://schemas.microsoft.com/office/drawing/2014/main" id="{F2C262A0-F80D-4A34-B83B-A55613D332D4}"/>
                  </a:ext>
                </a:extLst>
              </p:cNvPr>
              <p:cNvSpPr txBox="1"/>
              <p:nvPr/>
            </p:nvSpPr>
            <p:spPr>
              <a:xfrm>
                <a:off x="2189591" y="2224807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2" name="กล่องข้อความ 291">
                <a:extLst>
                  <a:ext uri="{FF2B5EF4-FFF2-40B4-BE49-F238E27FC236}">
                    <a16:creationId xmlns:a16="http://schemas.microsoft.com/office/drawing/2014/main" id="{520ABDB1-FD32-43ED-A1A7-18B575131FA0}"/>
                  </a:ext>
                </a:extLst>
              </p:cNvPr>
              <p:cNvSpPr txBox="1"/>
              <p:nvPr/>
            </p:nvSpPr>
            <p:spPr>
              <a:xfrm>
                <a:off x="2189591" y="252185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3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3" name="กล่องข้อความ 292">
                <a:extLst>
                  <a:ext uri="{FF2B5EF4-FFF2-40B4-BE49-F238E27FC236}">
                    <a16:creationId xmlns:a16="http://schemas.microsoft.com/office/drawing/2014/main" id="{45E4C217-BDAE-411B-B712-B7AECDD8B9E0}"/>
                  </a:ext>
                </a:extLst>
              </p:cNvPr>
              <p:cNvSpPr txBox="1"/>
              <p:nvPr/>
            </p:nvSpPr>
            <p:spPr>
              <a:xfrm>
                <a:off x="2189591" y="2814233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4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4" name="กล่องข้อความ 293">
                <a:extLst>
                  <a:ext uri="{FF2B5EF4-FFF2-40B4-BE49-F238E27FC236}">
                    <a16:creationId xmlns:a16="http://schemas.microsoft.com/office/drawing/2014/main" id="{E937630E-3D33-4451-9558-5C59271422EB}"/>
                  </a:ext>
                </a:extLst>
              </p:cNvPr>
              <p:cNvSpPr txBox="1"/>
              <p:nvPr/>
            </p:nvSpPr>
            <p:spPr>
              <a:xfrm>
                <a:off x="2189591" y="310610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5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5" name="กล่องข้อความ 294">
                <a:extLst>
                  <a:ext uri="{FF2B5EF4-FFF2-40B4-BE49-F238E27FC236}">
                    <a16:creationId xmlns:a16="http://schemas.microsoft.com/office/drawing/2014/main" id="{F47F73F1-9A40-43CD-AC9D-B3849DB33B55}"/>
                  </a:ext>
                </a:extLst>
              </p:cNvPr>
              <p:cNvSpPr txBox="1"/>
              <p:nvPr/>
            </p:nvSpPr>
            <p:spPr>
              <a:xfrm>
                <a:off x="2189591" y="339537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6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6" name="กล่องข้อความ 295">
                <a:extLst>
                  <a:ext uri="{FF2B5EF4-FFF2-40B4-BE49-F238E27FC236}">
                    <a16:creationId xmlns:a16="http://schemas.microsoft.com/office/drawing/2014/main" id="{5B22E3D6-9A5D-44D3-AA40-41DC9AB455D6}"/>
                  </a:ext>
                </a:extLst>
              </p:cNvPr>
              <p:cNvSpPr txBox="1"/>
              <p:nvPr/>
            </p:nvSpPr>
            <p:spPr>
              <a:xfrm>
                <a:off x="2189591" y="3690343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7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7" name="กล่องข้อความ 296">
                <a:extLst>
                  <a:ext uri="{FF2B5EF4-FFF2-40B4-BE49-F238E27FC236}">
                    <a16:creationId xmlns:a16="http://schemas.microsoft.com/office/drawing/2014/main" id="{34F2E3DB-339D-4AE8-90B9-05638FA9A802}"/>
                  </a:ext>
                </a:extLst>
              </p:cNvPr>
              <p:cNvSpPr txBox="1"/>
              <p:nvPr/>
            </p:nvSpPr>
            <p:spPr>
              <a:xfrm>
                <a:off x="2189591" y="397650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8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298" name="กล่องข้อความ 297">
                <a:extLst>
                  <a:ext uri="{FF2B5EF4-FFF2-40B4-BE49-F238E27FC236}">
                    <a16:creationId xmlns:a16="http://schemas.microsoft.com/office/drawing/2014/main" id="{17A5E1B1-E224-44DD-9F16-3DA6752F9CB2}"/>
                  </a:ext>
                </a:extLst>
              </p:cNvPr>
              <p:cNvSpPr txBox="1"/>
              <p:nvPr/>
            </p:nvSpPr>
            <p:spPr>
              <a:xfrm>
                <a:off x="2189591" y="427148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9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1" name="กล่องข้อความ 340">
                <a:extLst>
                  <a:ext uri="{FF2B5EF4-FFF2-40B4-BE49-F238E27FC236}">
                    <a16:creationId xmlns:a16="http://schemas.microsoft.com/office/drawing/2014/main" id="{15DFC77A-39D4-48ED-A121-CFA7D34929E1}"/>
                  </a:ext>
                </a:extLst>
              </p:cNvPr>
              <p:cNvSpPr txBox="1"/>
              <p:nvPr/>
            </p:nvSpPr>
            <p:spPr>
              <a:xfrm>
                <a:off x="2189591" y="456075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10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2" name="กล่องข้อความ 341">
                <a:extLst>
                  <a:ext uri="{FF2B5EF4-FFF2-40B4-BE49-F238E27FC236}">
                    <a16:creationId xmlns:a16="http://schemas.microsoft.com/office/drawing/2014/main" id="{5E9DE638-6D3E-4130-8735-59C5BD3EB7CF}"/>
                  </a:ext>
                </a:extLst>
              </p:cNvPr>
              <p:cNvSpPr txBox="1"/>
              <p:nvPr/>
            </p:nvSpPr>
            <p:spPr>
              <a:xfrm>
                <a:off x="2189591" y="485261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11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3" name="กล่องข้อความ 342">
                <a:extLst>
                  <a:ext uri="{FF2B5EF4-FFF2-40B4-BE49-F238E27FC236}">
                    <a16:creationId xmlns:a16="http://schemas.microsoft.com/office/drawing/2014/main" id="{50A8BEC2-BC6B-437A-A74F-6CA1566076D7}"/>
                  </a:ext>
                </a:extLst>
              </p:cNvPr>
              <p:cNvSpPr txBox="1"/>
              <p:nvPr/>
            </p:nvSpPr>
            <p:spPr>
              <a:xfrm>
                <a:off x="2189591" y="5148544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12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4" name="กล่องข้อความ 343">
                <a:extLst>
                  <a:ext uri="{FF2B5EF4-FFF2-40B4-BE49-F238E27FC236}">
                    <a16:creationId xmlns:a16="http://schemas.microsoft.com/office/drawing/2014/main" id="{C53334E9-5111-4672-827B-B8049B288C39}"/>
                  </a:ext>
                </a:extLst>
              </p:cNvPr>
              <p:cNvSpPr txBox="1"/>
              <p:nvPr/>
            </p:nvSpPr>
            <p:spPr>
              <a:xfrm>
                <a:off x="2189591" y="5440918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13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5" name="กล่องข้อความ 344">
                <a:extLst>
                  <a:ext uri="{FF2B5EF4-FFF2-40B4-BE49-F238E27FC236}">
                    <a16:creationId xmlns:a16="http://schemas.microsoft.com/office/drawing/2014/main" id="{DA6AEA34-BD41-4251-92E2-62CC83A76864}"/>
                  </a:ext>
                </a:extLst>
              </p:cNvPr>
              <p:cNvSpPr txBox="1"/>
              <p:nvPr/>
            </p:nvSpPr>
            <p:spPr>
              <a:xfrm>
                <a:off x="2189591" y="5738888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14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6" name="กล่องข้อความ 345">
                <a:extLst>
                  <a:ext uri="{FF2B5EF4-FFF2-40B4-BE49-F238E27FC236}">
                    <a16:creationId xmlns:a16="http://schemas.microsoft.com/office/drawing/2014/main" id="{90C77143-11D5-457A-B76C-B001FDB7010E}"/>
                  </a:ext>
                </a:extLst>
              </p:cNvPr>
              <p:cNvSpPr txBox="1"/>
              <p:nvPr/>
            </p:nvSpPr>
            <p:spPr>
              <a:xfrm>
                <a:off x="2189591" y="6025160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15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7" name="กล่องข้อความ 346">
                <a:extLst>
                  <a:ext uri="{FF2B5EF4-FFF2-40B4-BE49-F238E27FC236}">
                    <a16:creationId xmlns:a16="http://schemas.microsoft.com/office/drawing/2014/main" id="{682D359E-3ECC-451D-BD3D-719F6BDC7364}"/>
                  </a:ext>
                </a:extLst>
              </p:cNvPr>
              <p:cNvSpPr txBox="1"/>
              <p:nvPr/>
            </p:nvSpPr>
            <p:spPr>
              <a:xfrm>
                <a:off x="2189591" y="6318039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16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8" name="กล่องข้อความ 347">
                <a:extLst>
                  <a:ext uri="{FF2B5EF4-FFF2-40B4-BE49-F238E27FC236}">
                    <a16:creationId xmlns:a16="http://schemas.microsoft.com/office/drawing/2014/main" id="{9F6A4AF0-C0A5-4175-A739-53782062E53C}"/>
                  </a:ext>
                </a:extLst>
              </p:cNvPr>
              <p:cNvSpPr txBox="1"/>
              <p:nvPr/>
            </p:nvSpPr>
            <p:spPr>
              <a:xfrm>
                <a:off x="2189591" y="660431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17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49" name="กล่องข้อความ 348">
                <a:extLst>
                  <a:ext uri="{FF2B5EF4-FFF2-40B4-BE49-F238E27FC236}">
                    <a16:creationId xmlns:a16="http://schemas.microsoft.com/office/drawing/2014/main" id="{DADA965C-6FB2-4D9D-927E-BBD94EA5624C}"/>
                  </a:ext>
                </a:extLst>
              </p:cNvPr>
              <p:cNvSpPr txBox="1"/>
              <p:nvPr/>
            </p:nvSpPr>
            <p:spPr>
              <a:xfrm>
                <a:off x="2189591" y="6902787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18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0" name="กล่องข้อความ 349">
                <a:extLst>
                  <a:ext uri="{FF2B5EF4-FFF2-40B4-BE49-F238E27FC236}">
                    <a16:creationId xmlns:a16="http://schemas.microsoft.com/office/drawing/2014/main" id="{472A4618-C075-46EF-AE96-B6AD59FE417E}"/>
                  </a:ext>
                </a:extLst>
              </p:cNvPr>
              <p:cNvSpPr txBox="1"/>
              <p:nvPr/>
            </p:nvSpPr>
            <p:spPr>
              <a:xfrm>
                <a:off x="2189591" y="7195160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19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1" name="กล่องข้อความ 350">
                <a:extLst>
                  <a:ext uri="{FF2B5EF4-FFF2-40B4-BE49-F238E27FC236}">
                    <a16:creationId xmlns:a16="http://schemas.microsoft.com/office/drawing/2014/main" id="{018F911C-427B-48BF-8232-B93320FB1C27}"/>
                  </a:ext>
                </a:extLst>
              </p:cNvPr>
              <p:cNvSpPr txBox="1"/>
              <p:nvPr/>
            </p:nvSpPr>
            <p:spPr>
              <a:xfrm>
                <a:off x="2189591" y="7486291"/>
                <a:ext cx="50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20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grpSp>
        <p:nvGrpSpPr>
          <p:cNvPr id="11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742782" y="1322121"/>
            <a:ext cx="1373990" cy="664838"/>
            <a:chOff x="742782" y="1322121"/>
            <a:chExt cx="1373990" cy="664838"/>
          </a:xfrm>
        </p:grpSpPr>
        <p:grpSp>
          <p:nvGrpSpPr>
            <p:cNvPr id="3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352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353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354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355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356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357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8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9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60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grpSp>
        <p:nvGrpSpPr>
          <p:cNvPr id="366" name="กลุ่ม 365">
            <a:extLst>
              <a:ext uri="{FF2B5EF4-FFF2-40B4-BE49-F238E27FC236}">
                <a16:creationId xmlns:a16="http://schemas.microsoft.com/office/drawing/2014/main" id="{37993169-50F0-4A33-9B8C-EECBA718AE2E}"/>
              </a:ext>
            </a:extLst>
          </p:cNvPr>
          <p:cNvGrpSpPr/>
          <p:nvPr/>
        </p:nvGrpSpPr>
        <p:grpSpPr>
          <a:xfrm>
            <a:off x="2815218" y="1322121"/>
            <a:ext cx="1373990" cy="664838"/>
            <a:chOff x="742782" y="1322121"/>
            <a:chExt cx="1373990" cy="664838"/>
          </a:xfrm>
        </p:grpSpPr>
        <p:grpSp>
          <p:nvGrpSpPr>
            <p:cNvPr id="367" name="กลุ่ม 366">
              <a:extLst>
                <a:ext uri="{FF2B5EF4-FFF2-40B4-BE49-F238E27FC236}">
                  <a16:creationId xmlns:a16="http://schemas.microsoft.com/office/drawing/2014/main" id="{BD184324-E07D-4D68-A00B-82E3410AAAD8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373" name="กล่องข้อความ 372">
                <a:extLst>
                  <a:ext uri="{FF2B5EF4-FFF2-40B4-BE49-F238E27FC236}">
                    <a16:creationId xmlns:a16="http://schemas.microsoft.com/office/drawing/2014/main" id="{CD0E2BF7-1773-46F8-8C8B-7BC02419459A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374" name="กล่องข้อความ 373">
                <a:extLst>
                  <a:ext uri="{FF2B5EF4-FFF2-40B4-BE49-F238E27FC236}">
                    <a16:creationId xmlns:a16="http://schemas.microsoft.com/office/drawing/2014/main" id="{25B9134D-7A64-467A-9C4C-B17EE84A127D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375" name="กล่องข้อความ 374">
                <a:extLst>
                  <a:ext uri="{FF2B5EF4-FFF2-40B4-BE49-F238E27FC236}">
                    <a16:creationId xmlns:a16="http://schemas.microsoft.com/office/drawing/2014/main" id="{13BCFCC7-6CFA-4CA0-85EE-7A410916B33A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376" name="กล่องข้อความ 375">
                <a:extLst>
                  <a:ext uri="{FF2B5EF4-FFF2-40B4-BE49-F238E27FC236}">
                    <a16:creationId xmlns:a16="http://schemas.microsoft.com/office/drawing/2014/main" id="{94E87F1A-3DBB-45A2-A9FE-FF7EBBC4053B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368" name="กลุ่ม 367">
              <a:extLst>
                <a:ext uri="{FF2B5EF4-FFF2-40B4-BE49-F238E27FC236}">
                  <a16:creationId xmlns:a16="http://schemas.microsoft.com/office/drawing/2014/main" id="{BF208DDB-ECE9-4577-9FD9-A9D23DF892CE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369" name="กล่องข้อความ 368">
                <a:extLst>
                  <a:ext uri="{FF2B5EF4-FFF2-40B4-BE49-F238E27FC236}">
                    <a16:creationId xmlns:a16="http://schemas.microsoft.com/office/drawing/2014/main" id="{1BAE1AE2-6C7A-43CD-8FC9-4AB68BDC36A0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70" name="กล่องข้อความ 369">
                <a:extLst>
                  <a:ext uri="{FF2B5EF4-FFF2-40B4-BE49-F238E27FC236}">
                    <a16:creationId xmlns:a16="http://schemas.microsoft.com/office/drawing/2014/main" id="{101404E4-19D9-4A7A-B8F4-67E6B5A30662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71" name="กล่องข้อความ 370">
                <a:extLst>
                  <a:ext uri="{FF2B5EF4-FFF2-40B4-BE49-F238E27FC236}">
                    <a16:creationId xmlns:a16="http://schemas.microsoft.com/office/drawing/2014/main" id="{6524257A-56C5-4AF9-8FFC-01781A630F18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72" name="กล่องข้อความ 371">
                <a:extLst>
                  <a:ext uri="{FF2B5EF4-FFF2-40B4-BE49-F238E27FC236}">
                    <a16:creationId xmlns:a16="http://schemas.microsoft.com/office/drawing/2014/main" id="{DB243AEB-D924-4D50-B2B0-BD82B9E4A07A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sp>
        <p:nvSpPr>
          <p:cNvPr id="377" name="กล่องข้อความ 376">
            <a:extLst>
              <a:ext uri="{FF2B5EF4-FFF2-40B4-BE49-F238E27FC236}">
                <a16:creationId xmlns:a16="http://schemas.microsoft.com/office/drawing/2014/main" id="{29EA27C1-D6F3-41D7-9294-7D488D22C2D6}"/>
              </a:ext>
            </a:extLst>
          </p:cNvPr>
          <p:cNvSpPr txBox="1"/>
          <p:nvPr/>
        </p:nvSpPr>
        <p:spPr>
          <a:xfrm>
            <a:off x="558154" y="217938"/>
            <a:ext cx="2672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กระดาษคำตอบ</a:t>
            </a:r>
          </a:p>
        </p:txBody>
      </p:sp>
      <p:sp>
        <p:nvSpPr>
          <p:cNvPr id="15" name="สี่เหลี่ยมผืนผ้า 14">
            <a:extLst>
              <a:ext uri="{FF2B5EF4-FFF2-40B4-BE49-F238E27FC236}">
                <a16:creationId xmlns:a16="http://schemas.microsoft.com/office/drawing/2014/main" id="{022B413C-E609-44C4-BF89-9393630688B2}"/>
              </a:ext>
            </a:extLst>
          </p:cNvPr>
          <p:cNvSpPr/>
          <p:nvPr/>
        </p:nvSpPr>
        <p:spPr>
          <a:xfrm>
            <a:off x="4940703" y="652596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0" name="สี่เหลี่ยมผืนผ้า 379">
            <a:extLst>
              <a:ext uri="{FF2B5EF4-FFF2-40B4-BE49-F238E27FC236}">
                <a16:creationId xmlns:a16="http://schemas.microsoft.com/office/drawing/2014/main" id="{5C4DD9BE-6D32-487B-92D7-4E511802F1B0}"/>
              </a:ext>
            </a:extLst>
          </p:cNvPr>
          <p:cNvSpPr/>
          <p:nvPr/>
        </p:nvSpPr>
        <p:spPr>
          <a:xfrm>
            <a:off x="5302937" y="652596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1" name="สี่เหลี่ยมผืนผ้า 380">
            <a:extLst>
              <a:ext uri="{FF2B5EF4-FFF2-40B4-BE49-F238E27FC236}">
                <a16:creationId xmlns:a16="http://schemas.microsoft.com/office/drawing/2014/main" id="{5C9EDDE5-C74D-4041-99FC-77DEBA907CE7}"/>
              </a:ext>
            </a:extLst>
          </p:cNvPr>
          <p:cNvSpPr/>
          <p:nvPr/>
        </p:nvSpPr>
        <p:spPr>
          <a:xfrm>
            <a:off x="5663202" y="652596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2" name="สี่เหลี่ยมผืนผ้า 381">
            <a:extLst>
              <a:ext uri="{FF2B5EF4-FFF2-40B4-BE49-F238E27FC236}">
                <a16:creationId xmlns:a16="http://schemas.microsoft.com/office/drawing/2014/main" id="{6E94BAE4-7F23-4788-A14D-7DBFF9DEAF86}"/>
              </a:ext>
            </a:extLst>
          </p:cNvPr>
          <p:cNvSpPr/>
          <p:nvPr/>
        </p:nvSpPr>
        <p:spPr>
          <a:xfrm>
            <a:off x="6023468" y="652596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16" name="กลุ่ม 15">
            <a:extLst>
              <a:ext uri="{FF2B5EF4-FFF2-40B4-BE49-F238E27FC236}">
                <a16:creationId xmlns:a16="http://schemas.microsoft.com/office/drawing/2014/main" id="{B67AAB74-E79F-4DCF-A8A9-D4A21DE3E898}"/>
              </a:ext>
            </a:extLst>
          </p:cNvPr>
          <p:cNvGrpSpPr/>
          <p:nvPr/>
        </p:nvGrpSpPr>
        <p:grpSpPr>
          <a:xfrm>
            <a:off x="4314274" y="1305638"/>
            <a:ext cx="508000" cy="3096916"/>
            <a:chOff x="4314274" y="1305638"/>
            <a:chExt cx="508000" cy="3096916"/>
          </a:xfrm>
        </p:grpSpPr>
        <p:sp>
          <p:nvSpPr>
            <p:cNvPr id="386" name="กล่องข้อความ 385">
              <a:extLst>
                <a:ext uri="{FF2B5EF4-FFF2-40B4-BE49-F238E27FC236}">
                  <a16:creationId xmlns:a16="http://schemas.microsoft.com/office/drawing/2014/main" id="{DE231DE4-9BA0-458D-921C-CE342860EF7B}"/>
                </a:ext>
              </a:extLst>
            </p:cNvPr>
            <p:cNvSpPr txBox="1"/>
            <p:nvPr/>
          </p:nvSpPr>
          <p:spPr>
            <a:xfrm>
              <a:off x="4314274" y="1305638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0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88" name="กล่องข้อความ 387">
              <a:extLst>
                <a:ext uri="{FF2B5EF4-FFF2-40B4-BE49-F238E27FC236}">
                  <a16:creationId xmlns:a16="http://schemas.microsoft.com/office/drawing/2014/main" id="{C9DA2611-84F5-4672-B110-8BC203D10E97}"/>
                </a:ext>
              </a:extLst>
            </p:cNvPr>
            <p:cNvSpPr txBox="1"/>
            <p:nvPr/>
          </p:nvSpPr>
          <p:spPr>
            <a:xfrm>
              <a:off x="4314274" y="1600927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89" name="กล่องข้อความ 388">
              <a:extLst>
                <a:ext uri="{FF2B5EF4-FFF2-40B4-BE49-F238E27FC236}">
                  <a16:creationId xmlns:a16="http://schemas.microsoft.com/office/drawing/2014/main" id="{60061CFE-290C-4F30-862E-D8DC1E40C242}"/>
                </a:ext>
              </a:extLst>
            </p:cNvPr>
            <p:cNvSpPr txBox="1"/>
            <p:nvPr/>
          </p:nvSpPr>
          <p:spPr>
            <a:xfrm>
              <a:off x="4314274" y="1892363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0" name="กล่องข้อความ 389">
              <a:extLst>
                <a:ext uri="{FF2B5EF4-FFF2-40B4-BE49-F238E27FC236}">
                  <a16:creationId xmlns:a16="http://schemas.microsoft.com/office/drawing/2014/main" id="{9B68E935-3228-4711-BBC9-E2155DA0A18B}"/>
                </a:ext>
              </a:extLst>
            </p:cNvPr>
            <p:cNvSpPr txBox="1"/>
            <p:nvPr/>
          </p:nvSpPr>
          <p:spPr>
            <a:xfrm>
              <a:off x="4314274" y="2187652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1" name="กล่องข้อความ 390">
              <a:extLst>
                <a:ext uri="{FF2B5EF4-FFF2-40B4-BE49-F238E27FC236}">
                  <a16:creationId xmlns:a16="http://schemas.microsoft.com/office/drawing/2014/main" id="{DCB18139-0B6D-4F06-931B-6A8CDEFFA470}"/>
                </a:ext>
              </a:extLst>
            </p:cNvPr>
            <p:cNvSpPr txBox="1"/>
            <p:nvPr/>
          </p:nvSpPr>
          <p:spPr>
            <a:xfrm>
              <a:off x="4314274" y="2484135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2" name="กล่องข้อความ 391">
              <a:extLst>
                <a:ext uri="{FF2B5EF4-FFF2-40B4-BE49-F238E27FC236}">
                  <a16:creationId xmlns:a16="http://schemas.microsoft.com/office/drawing/2014/main" id="{349CC72D-ADBA-4E9A-AAAF-7081F082658E}"/>
                </a:ext>
              </a:extLst>
            </p:cNvPr>
            <p:cNvSpPr txBox="1"/>
            <p:nvPr/>
          </p:nvSpPr>
          <p:spPr>
            <a:xfrm>
              <a:off x="4314274" y="2774844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3" name="กล่องข้อความ 392">
              <a:extLst>
                <a:ext uri="{FF2B5EF4-FFF2-40B4-BE49-F238E27FC236}">
                  <a16:creationId xmlns:a16="http://schemas.microsoft.com/office/drawing/2014/main" id="{E6FB42E3-6109-4976-9E06-D3F6893FD495}"/>
                </a:ext>
              </a:extLst>
            </p:cNvPr>
            <p:cNvSpPr txBox="1"/>
            <p:nvPr/>
          </p:nvSpPr>
          <p:spPr>
            <a:xfrm>
              <a:off x="4314274" y="3071327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5" name="กล่องข้อความ 394">
              <a:extLst>
                <a:ext uri="{FF2B5EF4-FFF2-40B4-BE49-F238E27FC236}">
                  <a16:creationId xmlns:a16="http://schemas.microsoft.com/office/drawing/2014/main" id="{6DC6A8A2-0FA0-498B-94AC-C467ED4EC87E}"/>
                </a:ext>
              </a:extLst>
            </p:cNvPr>
            <p:cNvSpPr txBox="1"/>
            <p:nvPr/>
          </p:nvSpPr>
          <p:spPr>
            <a:xfrm>
              <a:off x="4314274" y="3355170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6" name="กล่องข้อความ 395">
              <a:extLst>
                <a:ext uri="{FF2B5EF4-FFF2-40B4-BE49-F238E27FC236}">
                  <a16:creationId xmlns:a16="http://schemas.microsoft.com/office/drawing/2014/main" id="{B6C709E7-30EA-4F95-8445-83C8E0CD9A5D}"/>
                </a:ext>
              </a:extLst>
            </p:cNvPr>
            <p:cNvSpPr txBox="1"/>
            <p:nvPr/>
          </p:nvSpPr>
          <p:spPr>
            <a:xfrm>
              <a:off x="4314274" y="3657046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7" name="กล่องข้อความ 396">
              <a:extLst>
                <a:ext uri="{FF2B5EF4-FFF2-40B4-BE49-F238E27FC236}">
                  <a16:creationId xmlns:a16="http://schemas.microsoft.com/office/drawing/2014/main" id="{F3D55457-5C0E-4612-B7A8-9235DD561E7E}"/>
                </a:ext>
              </a:extLst>
            </p:cNvPr>
            <p:cNvSpPr txBox="1"/>
            <p:nvPr/>
          </p:nvSpPr>
          <p:spPr>
            <a:xfrm>
              <a:off x="4314274" y="3940889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9</a:t>
              </a:r>
              <a:endPara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sp>
        <p:nvSpPr>
          <p:cNvPr id="398" name="กล่องข้อความ 397">
            <a:extLst>
              <a:ext uri="{FF2B5EF4-FFF2-40B4-BE49-F238E27FC236}">
                <a16:creationId xmlns:a16="http://schemas.microsoft.com/office/drawing/2014/main" id="{737233FE-BDCE-4596-86A4-70ED63AC6D25}"/>
              </a:ext>
            </a:extLst>
          </p:cNvPr>
          <p:cNvSpPr txBox="1"/>
          <p:nvPr/>
        </p:nvSpPr>
        <p:spPr>
          <a:xfrm>
            <a:off x="341097" y="8178978"/>
            <a:ext cx="6205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ชื่อ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-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นามสกุล................................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............................</a:t>
            </a:r>
          </a:p>
        </p:txBody>
      </p:sp>
      <p:sp>
        <p:nvSpPr>
          <p:cNvPr id="399" name="กล่องข้อความ 398">
            <a:extLst>
              <a:ext uri="{FF2B5EF4-FFF2-40B4-BE49-F238E27FC236}">
                <a16:creationId xmlns:a16="http://schemas.microsoft.com/office/drawing/2014/main" id="{9584D172-D6DC-431C-8063-446BECA245A2}"/>
              </a:ext>
            </a:extLst>
          </p:cNvPr>
          <p:cNvSpPr txBox="1"/>
          <p:nvPr/>
        </p:nvSpPr>
        <p:spPr>
          <a:xfrm>
            <a:off x="375373" y="8540876"/>
            <a:ext cx="6205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รายวิชา...........................................................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</a:t>
            </a:r>
          </a:p>
        </p:txBody>
      </p:sp>
      <p:sp>
        <p:nvSpPr>
          <p:cNvPr id="401" name="กล่องข้อความ 400">
            <a:extLst>
              <a:ext uri="{FF2B5EF4-FFF2-40B4-BE49-F238E27FC236}">
                <a16:creationId xmlns:a16="http://schemas.microsoft.com/office/drawing/2014/main" id="{4E5FD76F-6663-4DD6-BE5B-783F3859161D}"/>
              </a:ext>
            </a:extLst>
          </p:cNvPr>
          <p:cNvSpPr txBox="1"/>
          <p:nvPr/>
        </p:nvSpPr>
        <p:spPr>
          <a:xfrm>
            <a:off x="4431175" y="7381735"/>
            <a:ext cx="2203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</a:t>
            </a:r>
          </a:p>
        </p:txBody>
      </p:sp>
      <p:sp>
        <p:nvSpPr>
          <p:cNvPr id="402" name="กล่องข้อความ 401">
            <a:extLst>
              <a:ext uri="{FF2B5EF4-FFF2-40B4-BE49-F238E27FC236}">
                <a16:creationId xmlns:a16="http://schemas.microsoft.com/office/drawing/2014/main" id="{47BB291B-89DD-4D81-A14B-449B9E83F66B}"/>
              </a:ext>
            </a:extLst>
          </p:cNvPr>
          <p:cNvSpPr txBox="1"/>
          <p:nvPr/>
        </p:nvSpPr>
        <p:spPr>
          <a:xfrm>
            <a:off x="4431175" y="7719803"/>
            <a:ext cx="2203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กรรมการควบคุมการสอบ</a:t>
            </a:r>
          </a:p>
        </p:txBody>
      </p:sp>
      <p:sp>
        <p:nvSpPr>
          <p:cNvPr id="361" name="กล่องข้อความ 377">
            <a:extLst>
              <a:ext uri="{FF2B5EF4-FFF2-40B4-BE49-F238E27FC236}">
                <a16:creationId xmlns:a16="http://schemas.microsoft.com/office/drawing/2014/main" id="{0E8CE7E9-F83F-459C-9D05-27709A82B28B}"/>
              </a:ext>
            </a:extLst>
          </p:cNvPr>
          <p:cNvSpPr txBox="1"/>
          <p:nvPr/>
        </p:nvSpPr>
        <p:spPr>
          <a:xfrm>
            <a:off x="578167" y="749855"/>
            <a:ext cx="3648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โรงเรียน </a:t>
            </a:r>
            <a:r>
              <a:rPr lang="en-US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…………………………….</a:t>
            </a:r>
            <a:endParaRPr lang="th-TH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362" name="Picture 36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720" y="4566636"/>
            <a:ext cx="1420963" cy="56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กล่องข้อความ 382">
            <a:extLst>
              <a:ext uri="{FF2B5EF4-FFF2-40B4-BE49-F238E27FC236}">
                <a16:creationId xmlns:a16="http://schemas.microsoft.com/office/drawing/2014/main" id="{17FE1A66-7B5C-36F8-8E01-0904DFD3C90D}"/>
              </a:ext>
            </a:extLst>
          </p:cNvPr>
          <p:cNvSpPr txBox="1"/>
          <p:nvPr/>
        </p:nvSpPr>
        <p:spPr>
          <a:xfrm>
            <a:off x="4952720" y="333821"/>
            <a:ext cx="1216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รหัสนักเรียน</a:t>
            </a:r>
          </a:p>
        </p:txBody>
      </p:sp>
      <p:sp>
        <p:nvSpPr>
          <p:cNvPr id="14" name="กล่องข้อความ 398">
            <a:extLst>
              <a:ext uri="{FF2B5EF4-FFF2-40B4-BE49-F238E27FC236}">
                <a16:creationId xmlns:a16="http://schemas.microsoft.com/office/drawing/2014/main" id="{55CF6C90-8E0A-472F-9835-92C8E37B80A0}"/>
              </a:ext>
            </a:extLst>
          </p:cNvPr>
          <p:cNvSpPr txBox="1"/>
          <p:nvPr/>
        </p:nvSpPr>
        <p:spPr>
          <a:xfrm>
            <a:off x="375373" y="8982112"/>
            <a:ext cx="6094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ชั้น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/ 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ห้อง..........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..........................................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</a:t>
            </a:r>
            <a:endParaRPr lang="th-TH" sz="3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95459925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496</TotalTime>
  <Words>196</Words>
  <Application>Microsoft Office PowerPoint</Application>
  <PresentationFormat>A4 Paper (210x297 mm)</PresentationFormat>
  <Paragraphs>148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Browallia New</vt:lpstr>
      <vt:lpstr>Calibri</vt:lpstr>
      <vt:lpstr>Calibri Light</vt:lpstr>
      <vt:lpstr>ธีมของ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SSMIS</dc:creator>
  <cp:lastModifiedBy>leearkorn5629@hotmail.com</cp:lastModifiedBy>
  <cp:revision>11</cp:revision>
  <dcterms:created xsi:type="dcterms:W3CDTF">2022-12-23T04:45:12Z</dcterms:created>
  <dcterms:modified xsi:type="dcterms:W3CDTF">2024-05-24T13:08:45Z</dcterms:modified>
</cp:coreProperties>
</file>