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66" r:id="rId3"/>
  </p:sldIdLst>
  <p:sldSz cx="6858000" cy="9906000" type="A4"/>
  <p:notesSz cx="9385300" cy="70993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5C464F-39D3-4103-A4A9-009F6C57A65C}" v="1" dt="2024-05-23T14:30:48.1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 showGuides="1">
      <p:cViewPr varScale="1">
        <p:scale>
          <a:sx n="51" d="100"/>
          <a:sy n="51" d="100"/>
        </p:scale>
        <p:origin x="2068" y="6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earkorn5629@hotmail.com" userId="508f3903649130c0" providerId="LiveId" clId="{025C464F-39D3-4103-A4A9-009F6C57A65C}"/>
    <pc:docChg chg="undo custSel addSld delSld modSld">
      <pc:chgData name="leearkorn5629@hotmail.com" userId="508f3903649130c0" providerId="LiveId" clId="{025C464F-39D3-4103-A4A9-009F6C57A65C}" dt="2024-05-24T13:08:43.892" v="103" actId="1036"/>
      <pc:docMkLst>
        <pc:docMk/>
      </pc:docMkLst>
      <pc:sldChg chg="del">
        <pc:chgData name="leearkorn5629@hotmail.com" userId="508f3903649130c0" providerId="LiveId" clId="{025C464F-39D3-4103-A4A9-009F6C57A65C}" dt="2024-05-23T14:35:36.940" v="101" actId="2696"/>
        <pc:sldMkLst>
          <pc:docMk/>
          <pc:sldMk cId="3217642945" sldId="264"/>
        </pc:sldMkLst>
      </pc:sldChg>
      <pc:sldChg chg="addSp delSp modSp mod">
        <pc:chgData name="leearkorn5629@hotmail.com" userId="508f3903649130c0" providerId="LiveId" clId="{025C464F-39D3-4103-A4A9-009F6C57A65C}" dt="2024-05-24T13:08:43.892" v="103" actId="1036"/>
        <pc:sldMkLst>
          <pc:docMk/>
          <pc:sldMk cId="2331185745" sldId="265"/>
        </pc:sldMkLst>
        <pc:spChg chg="mod">
          <ac:chgData name="leearkorn5629@hotmail.com" userId="508f3903649130c0" providerId="LiveId" clId="{025C464F-39D3-4103-A4A9-009F6C57A65C}" dt="2024-05-23T14:34:53.809" v="94" actId="1076"/>
          <ac:spMkLst>
            <pc:docMk/>
            <pc:sldMk cId="2331185745" sldId="265"/>
            <ac:spMk id="8" creationId="{00000000-0000-0000-0000-000000000000}"/>
          </ac:spMkLst>
        </pc:spChg>
        <pc:spChg chg="add mod">
          <ac:chgData name="leearkorn5629@hotmail.com" userId="508f3903649130c0" providerId="LiveId" clId="{025C464F-39D3-4103-A4A9-009F6C57A65C}" dt="2024-05-23T14:33:34.787" v="39" actId="1076"/>
          <ac:spMkLst>
            <pc:docMk/>
            <pc:sldMk cId="2331185745" sldId="265"/>
            <ac:spMk id="14" creationId="{55CF6C90-8E0A-472F-9835-92C8E37B80A0}"/>
          </ac:spMkLst>
        </pc:spChg>
        <pc:spChg chg="mod">
          <ac:chgData name="leearkorn5629@hotmail.com" userId="508f3903649130c0" providerId="LiveId" clId="{025C464F-39D3-4103-A4A9-009F6C57A65C}" dt="2024-05-23T14:34:32.282" v="88" actId="20577"/>
          <ac:spMkLst>
            <pc:docMk/>
            <pc:sldMk cId="2331185745" sldId="265"/>
            <ac:spMk id="398" creationId="{737233FE-BDCE-4596-86A4-70ED63AC6D25}"/>
          </ac:spMkLst>
        </pc:spChg>
        <pc:spChg chg="mod">
          <ac:chgData name="leearkorn5629@hotmail.com" userId="508f3903649130c0" providerId="LiveId" clId="{025C464F-39D3-4103-A4A9-009F6C57A65C}" dt="2024-05-24T13:08:43.892" v="103" actId="1036"/>
          <ac:spMkLst>
            <pc:docMk/>
            <pc:sldMk cId="2331185745" sldId="265"/>
            <ac:spMk id="399" creationId="{9584D172-D6DC-431C-8063-446BECA245A2}"/>
          </ac:spMkLst>
        </pc:spChg>
        <pc:spChg chg="del mod">
          <ac:chgData name="leearkorn5629@hotmail.com" userId="508f3903649130c0" providerId="LiveId" clId="{025C464F-39D3-4103-A4A9-009F6C57A65C}" dt="2024-05-23T14:31:32.922" v="6" actId="478"/>
          <ac:spMkLst>
            <pc:docMk/>
            <pc:sldMk cId="2331185745" sldId="265"/>
            <ac:spMk id="403" creationId="{814C0310-91AA-40E1-9F94-DD3E433A1A3C}"/>
          </ac:spMkLst>
        </pc:spChg>
      </pc:sldChg>
      <pc:sldChg chg="add">
        <pc:chgData name="leearkorn5629@hotmail.com" userId="508f3903649130c0" providerId="LiveId" clId="{025C464F-39D3-4103-A4A9-009F6C57A65C}" dt="2024-05-23T14:35:39.779" v="102" actId="2890"/>
        <pc:sldMkLst>
          <pc:docMk/>
          <pc:sldMk cId="1895459925" sldId="26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CD18-981C-4D63-B327-D3D57749AA1E}" type="datetimeFigureOut">
              <a:rPr lang="th-TH" smtClean="0"/>
              <a:t>24/05/67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EBA5B-44FB-4B8B-BD8B-ED3202F64EB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52154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CD18-981C-4D63-B327-D3D57749AA1E}" type="datetimeFigureOut">
              <a:rPr lang="th-TH" smtClean="0"/>
              <a:t>24/05/67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EBA5B-44FB-4B8B-BD8B-ED3202F64EB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39684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CD18-981C-4D63-B327-D3D57749AA1E}" type="datetimeFigureOut">
              <a:rPr lang="th-TH" smtClean="0"/>
              <a:t>24/05/67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EBA5B-44FB-4B8B-BD8B-ED3202F64EB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2100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CD18-981C-4D63-B327-D3D57749AA1E}" type="datetimeFigureOut">
              <a:rPr lang="th-TH" smtClean="0"/>
              <a:t>24/05/67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EBA5B-44FB-4B8B-BD8B-ED3202F64EB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74672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CD18-981C-4D63-B327-D3D57749AA1E}" type="datetimeFigureOut">
              <a:rPr lang="th-TH" smtClean="0"/>
              <a:t>24/05/67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EBA5B-44FB-4B8B-BD8B-ED3202F64EB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70266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CD18-981C-4D63-B327-D3D57749AA1E}" type="datetimeFigureOut">
              <a:rPr lang="th-TH" smtClean="0"/>
              <a:t>24/05/67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EBA5B-44FB-4B8B-BD8B-ED3202F64EB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9281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CD18-981C-4D63-B327-D3D57749AA1E}" type="datetimeFigureOut">
              <a:rPr lang="th-TH" smtClean="0"/>
              <a:t>24/05/67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EBA5B-44FB-4B8B-BD8B-ED3202F64EB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02379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CD18-981C-4D63-B327-D3D57749AA1E}" type="datetimeFigureOut">
              <a:rPr lang="th-TH" smtClean="0"/>
              <a:t>24/05/67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EBA5B-44FB-4B8B-BD8B-ED3202F64EB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61233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CD18-981C-4D63-B327-D3D57749AA1E}" type="datetimeFigureOut">
              <a:rPr lang="th-TH" smtClean="0"/>
              <a:t>24/05/67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EBA5B-44FB-4B8B-BD8B-ED3202F64EB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22089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CD18-981C-4D63-B327-D3D57749AA1E}" type="datetimeFigureOut">
              <a:rPr lang="th-TH" smtClean="0"/>
              <a:t>24/05/67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EBA5B-44FB-4B8B-BD8B-ED3202F64EB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04187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CD18-981C-4D63-B327-D3D57749AA1E}" type="datetimeFigureOut">
              <a:rPr lang="th-TH" smtClean="0"/>
              <a:t>24/05/67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EBA5B-44FB-4B8B-BD8B-ED3202F64EB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87616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BCD18-981C-4D63-B327-D3D57749AA1E}" type="datetimeFigureOut">
              <a:rPr lang="th-TH" smtClean="0"/>
              <a:t>24/05/67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EBA5B-44FB-4B8B-BD8B-ED3202F64EB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31726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สี่เหลี่ยมผืนผ้า 7"/>
          <p:cNvSpPr/>
          <p:nvPr/>
        </p:nvSpPr>
        <p:spPr>
          <a:xfrm>
            <a:off x="174625" y="224536"/>
            <a:ext cx="6508750" cy="945692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grpSp>
        <p:nvGrpSpPr>
          <p:cNvPr id="10" name="กลุ่ม 9"/>
          <p:cNvGrpSpPr/>
          <p:nvPr/>
        </p:nvGrpSpPr>
        <p:grpSpPr>
          <a:xfrm>
            <a:off x="4797659" y="1247012"/>
            <a:ext cx="1698484" cy="3199037"/>
            <a:chOff x="4503741" y="732883"/>
            <a:chExt cx="1775353" cy="3343817"/>
          </a:xfrm>
          <a:solidFill>
            <a:schemeClr val="bg1"/>
          </a:solidFill>
        </p:grpSpPr>
        <p:sp>
          <p:nvSpPr>
            <p:cNvPr id="927" name="สี่เหลี่ยมผืนผ้า 926"/>
            <p:cNvSpPr/>
            <p:nvPr/>
          </p:nvSpPr>
          <p:spPr>
            <a:xfrm>
              <a:off x="4503741" y="732883"/>
              <a:ext cx="1775353" cy="3343817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grpSp>
          <p:nvGrpSpPr>
            <p:cNvPr id="9" name="กลุ่ม 8"/>
            <p:cNvGrpSpPr/>
            <p:nvPr/>
          </p:nvGrpSpPr>
          <p:grpSpPr>
            <a:xfrm>
              <a:off x="4721930" y="924933"/>
              <a:ext cx="1338974" cy="2959716"/>
              <a:chOff x="4721930" y="879053"/>
              <a:chExt cx="1338974" cy="2959716"/>
            </a:xfrm>
            <a:grpFill/>
          </p:grpSpPr>
          <p:grpSp>
            <p:nvGrpSpPr>
              <p:cNvPr id="929" name="กลุ่ม 928"/>
              <p:cNvGrpSpPr/>
              <p:nvPr/>
            </p:nvGrpSpPr>
            <p:grpSpPr>
              <a:xfrm>
                <a:off x="4721930" y="879053"/>
                <a:ext cx="1338974" cy="209264"/>
                <a:chOff x="971550" y="4175724"/>
                <a:chExt cx="1127499" cy="176213"/>
              </a:xfrm>
              <a:grpFill/>
            </p:grpSpPr>
            <p:sp>
              <p:nvSpPr>
                <p:cNvPr id="1025" name="วงรี 1024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26" name="วงรี 1025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27" name="วงรี 1026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28" name="วงรี 1027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931" name="กลุ่ม 930"/>
              <p:cNvGrpSpPr/>
              <p:nvPr/>
            </p:nvGrpSpPr>
            <p:grpSpPr>
              <a:xfrm>
                <a:off x="4721930" y="1184659"/>
                <a:ext cx="1338974" cy="209264"/>
                <a:chOff x="971550" y="4175724"/>
                <a:chExt cx="1127499" cy="176213"/>
              </a:xfrm>
              <a:grpFill/>
            </p:grpSpPr>
            <p:sp>
              <p:nvSpPr>
                <p:cNvPr id="1017" name="วงรี 1016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18" name="วงรี 1017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19" name="วงรี 1018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20" name="วงรี 1019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932" name="กลุ่ม 931"/>
              <p:cNvGrpSpPr/>
              <p:nvPr/>
            </p:nvGrpSpPr>
            <p:grpSpPr>
              <a:xfrm>
                <a:off x="4721930" y="1490265"/>
                <a:ext cx="1338974" cy="209264"/>
                <a:chOff x="971550" y="4175724"/>
                <a:chExt cx="1127499" cy="176213"/>
              </a:xfrm>
              <a:grpFill/>
            </p:grpSpPr>
            <p:sp>
              <p:nvSpPr>
                <p:cNvPr id="1013" name="วงรี 1012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14" name="วงรี 1013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15" name="วงรี 1014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16" name="วงรี 1015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933" name="กลุ่ม 932"/>
              <p:cNvGrpSpPr/>
              <p:nvPr/>
            </p:nvGrpSpPr>
            <p:grpSpPr>
              <a:xfrm>
                <a:off x="4721930" y="1795870"/>
                <a:ext cx="1338974" cy="209264"/>
                <a:chOff x="971550" y="4175724"/>
                <a:chExt cx="1127499" cy="176213"/>
              </a:xfrm>
              <a:grpFill/>
            </p:grpSpPr>
            <p:sp>
              <p:nvSpPr>
                <p:cNvPr id="1009" name="วงรี 1008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10" name="วงรี 1009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11" name="วงรี 1010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12" name="วงรี 1011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934" name="กลุ่ม 933"/>
              <p:cNvGrpSpPr/>
              <p:nvPr/>
            </p:nvGrpSpPr>
            <p:grpSpPr>
              <a:xfrm>
                <a:off x="4721930" y="2101476"/>
                <a:ext cx="1338974" cy="209264"/>
                <a:chOff x="971550" y="4175724"/>
                <a:chExt cx="1127499" cy="176213"/>
              </a:xfrm>
              <a:grpFill/>
            </p:grpSpPr>
            <p:sp>
              <p:nvSpPr>
                <p:cNvPr id="1005" name="วงรี 1004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06" name="วงรี 1005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07" name="วงรี 1006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08" name="วงรี 1007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935" name="กลุ่ม 934"/>
              <p:cNvGrpSpPr/>
              <p:nvPr/>
            </p:nvGrpSpPr>
            <p:grpSpPr>
              <a:xfrm>
                <a:off x="4721930" y="2407082"/>
                <a:ext cx="1338974" cy="209264"/>
                <a:chOff x="971550" y="4175724"/>
                <a:chExt cx="1127499" cy="176213"/>
              </a:xfrm>
              <a:grpFill/>
            </p:grpSpPr>
            <p:sp>
              <p:nvSpPr>
                <p:cNvPr id="1001" name="วงรี 1000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02" name="วงรี 1001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03" name="วงรี 1002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04" name="วงรี 1003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936" name="กลุ่ม 935"/>
              <p:cNvGrpSpPr/>
              <p:nvPr/>
            </p:nvGrpSpPr>
            <p:grpSpPr>
              <a:xfrm>
                <a:off x="4721930" y="2712688"/>
                <a:ext cx="1338974" cy="209264"/>
                <a:chOff x="971550" y="4175724"/>
                <a:chExt cx="1127499" cy="176213"/>
              </a:xfrm>
              <a:grpFill/>
            </p:grpSpPr>
            <p:sp>
              <p:nvSpPr>
                <p:cNvPr id="997" name="วงรี 996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98" name="วงรี 997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99" name="วงรี 998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00" name="วงรี 999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937" name="กลุ่ม 936"/>
              <p:cNvGrpSpPr/>
              <p:nvPr/>
            </p:nvGrpSpPr>
            <p:grpSpPr>
              <a:xfrm>
                <a:off x="4721930" y="3018294"/>
                <a:ext cx="1338974" cy="209264"/>
                <a:chOff x="971550" y="4175724"/>
                <a:chExt cx="1127499" cy="176213"/>
              </a:xfrm>
              <a:grpFill/>
            </p:grpSpPr>
            <p:sp>
              <p:nvSpPr>
                <p:cNvPr id="993" name="วงรี 992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94" name="วงรี 993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95" name="วงรี 994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96" name="วงรี 995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938" name="กลุ่ม 937"/>
              <p:cNvGrpSpPr/>
              <p:nvPr/>
            </p:nvGrpSpPr>
            <p:grpSpPr>
              <a:xfrm>
                <a:off x="4721930" y="3323900"/>
                <a:ext cx="1338974" cy="209264"/>
                <a:chOff x="971550" y="4175724"/>
                <a:chExt cx="1127499" cy="176213"/>
              </a:xfrm>
              <a:grpFill/>
            </p:grpSpPr>
            <p:sp>
              <p:nvSpPr>
                <p:cNvPr id="989" name="วงรี 988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90" name="วงรี 989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91" name="วงรี 990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92" name="วงรี 991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939" name="กลุ่ม 938"/>
              <p:cNvGrpSpPr/>
              <p:nvPr/>
            </p:nvGrpSpPr>
            <p:grpSpPr>
              <a:xfrm>
                <a:off x="4721930" y="3629505"/>
                <a:ext cx="1338974" cy="209264"/>
                <a:chOff x="971550" y="4175724"/>
                <a:chExt cx="1127499" cy="176213"/>
              </a:xfrm>
              <a:grpFill/>
            </p:grpSpPr>
            <p:sp>
              <p:nvSpPr>
                <p:cNvPr id="985" name="วงรี 984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86" name="วงรี 985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87" name="วงรี 986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88" name="วงรี 987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</p:grpSp>
      </p:grpSp>
      <p:grpSp>
        <p:nvGrpSpPr>
          <p:cNvPr id="2" name="กลุ่ม 1">
            <a:extLst>
              <a:ext uri="{FF2B5EF4-FFF2-40B4-BE49-F238E27FC236}">
                <a16:creationId xmlns:a16="http://schemas.microsoft.com/office/drawing/2014/main" id="{E942C7AA-DE8E-48FF-AFDA-2D7227B876F7}"/>
              </a:ext>
            </a:extLst>
          </p:cNvPr>
          <p:cNvGrpSpPr/>
          <p:nvPr/>
        </p:nvGrpSpPr>
        <p:grpSpPr>
          <a:xfrm>
            <a:off x="95590" y="1923324"/>
            <a:ext cx="4256550" cy="6066014"/>
            <a:chOff x="95590" y="1923324"/>
            <a:chExt cx="4256550" cy="6066014"/>
          </a:xfrm>
        </p:grpSpPr>
        <p:grpSp>
          <p:nvGrpSpPr>
            <p:cNvPr id="4" name="กลุ่ม 3"/>
            <p:cNvGrpSpPr/>
            <p:nvPr/>
          </p:nvGrpSpPr>
          <p:grpSpPr>
            <a:xfrm>
              <a:off x="582223" y="1923324"/>
              <a:ext cx="1698484" cy="6066014"/>
              <a:chOff x="822960" y="2936510"/>
              <a:chExt cx="1775353" cy="6340546"/>
            </a:xfrm>
            <a:solidFill>
              <a:schemeClr val="bg1"/>
            </a:solidFill>
          </p:grpSpPr>
          <p:sp>
            <p:nvSpPr>
              <p:cNvPr id="5" name="สี่เหลี่ยมผืนผ้า 4"/>
              <p:cNvSpPr/>
              <p:nvPr/>
            </p:nvSpPr>
            <p:spPr>
              <a:xfrm>
                <a:off x="822960" y="2936510"/>
                <a:ext cx="1775353" cy="6340546"/>
              </a:xfrm>
              <a:prstGeom prst="rect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/>
              </a:p>
            </p:txBody>
          </p:sp>
          <p:grpSp>
            <p:nvGrpSpPr>
              <p:cNvPr id="262" name="กลุ่ม 261"/>
              <p:cNvGrpSpPr/>
              <p:nvPr/>
            </p:nvGrpSpPr>
            <p:grpSpPr>
              <a:xfrm>
                <a:off x="1041149" y="3082680"/>
                <a:ext cx="1338974" cy="6015773"/>
                <a:chOff x="2342858" y="4029479"/>
                <a:chExt cx="1127499" cy="5065653"/>
              </a:xfrm>
              <a:grpFill/>
            </p:grpSpPr>
            <p:grpSp>
              <p:nvGrpSpPr>
                <p:cNvPr id="266" name="กลุ่ม 265"/>
                <p:cNvGrpSpPr/>
                <p:nvPr/>
              </p:nvGrpSpPr>
              <p:grpSpPr>
                <a:xfrm>
                  <a:off x="2342858" y="4029479"/>
                  <a:ext cx="1127499" cy="176213"/>
                  <a:chOff x="971550" y="4175724"/>
                  <a:chExt cx="1127499" cy="176213"/>
                </a:xfrm>
                <a:grpFill/>
              </p:grpSpPr>
              <p:sp>
                <p:nvSpPr>
                  <p:cNvPr id="611" name="วงรี 610"/>
                  <p:cNvSpPr/>
                  <p:nvPr/>
                </p:nvSpPr>
                <p:spPr>
                  <a:xfrm>
                    <a:off x="97155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612" name="วงรี 611"/>
                  <p:cNvSpPr/>
                  <p:nvPr/>
                </p:nvSpPr>
                <p:spPr>
                  <a:xfrm>
                    <a:off x="1922836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613" name="วงรี 612"/>
                  <p:cNvSpPr/>
                  <p:nvPr/>
                </p:nvSpPr>
                <p:spPr>
                  <a:xfrm>
                    <a:off x="1288645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614" name="วงรี 613"/>
                  <p:cNvSpPr/>
                  <p:nvPr/>
                </p:nvSpPr>
                <p:spPr>
                  <a:xfrm>
                    <a:off x="160574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</p:grpSp>
            <p:grpSp>
              <p:nvGrpSpPr>
                <p:cNvPr id="299" name="กลุ่ม 298"/>
                <p:cNvGrpSpPr/>
                <p:nvPr/>
              </p:nvGrpSpPr>
              <p:grpSpPr>
                <a:xfrm>
                  <a:off x="2342858" y="8918919"/>
                  <a:ext cx="1127499" cy="176213"/>
                  <a:chOff x="971550" y="4175724"/>
                  <a:chExt cx="1127499" cy="176213"/>
                </a:xfrm>
                <a:grpFill/>
              </p:grpSpPr>
              <p:sp>
                <p:nvSpPr>
                  <p:cNvPr id="603" name="วงรี 602"/>
                  <p:cNvSpPr/>
                  <p:nvPr/>
                </p:nvSpPr>
                <p:spPr>
                  <a:xfrm>
                    <a:off x="97155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604" name="วงรี 603"/>
                  <p:cNvSpPr/>
                  <p:nvPr/>
                </p:nvSpPr>
                <p:spPr>
                  <a:xfrm>
                    <a:off x="1922836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605" name="วงรี 604"/>
                  <p:cNvSpPr/>
                  <p:nvPr/>
                </p:nvSpPr>
                <p:spPr>
                  <a:xfrm>
                    <a:off x="1288645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610" name="วงรี 609"/>
                  <p:cNvSpPr/>
                  <p:nvPr/>
                </p:nvSpPr>
                <p:spPr>
                  <a:xfrm>
                    <a:off x="160574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</p:grpSp>
            <p:grpSp>
              <p:nvGrpSpPr>
                <p:cNvPr id="300" name="กลุ่ม 299"/>
                <p:cNvGrpSpPr/>
                <p:nvPr/>
              </p:nvGrpSpPr>
              <p:grpSpPr>
                <a:xfrm>
                  <a:off x="2342858" y="4286818"/>
                  <a:ext cx="1127499" cy="176213"/>
                  <a:chOff x="971550" y="4175724"/>
                  <a:chExt cx="1127499" cy="176213"/>
                </a:xfrm>
                <a:grpFill/>
              </p:grpSpPr>
              <p:sp>
                <p:nvSpPr>
                  <p:cNvPr id="563" name="วงรี 562"/>
                  <p:cNvSpPr/>
                  <p:nvPr/>
                </p:nvSpPr>
                <p:spPr>
                  <a:xfrm>
                    <a:off x="97155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564" name="วงรี 563"/>
                  <p:cNvSpPr/>
                  <p:nvPr/>
                </p:nvSpPr>
                <p:spPr>
                  <a:xfrm>
                    <a:off x="1922836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565" name="วงรี 564"/>
                  <p:cNvSpPr/>
                  <p:nvPr/>
                </p:nvSpPr>
                <p:spPr>
                  <a:xfrm>
                    <a:off x="1288645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602" name="วงรี 601"/>
                  <p:cNvSpPr/>
                  <p:nvPr/>
                </p:nvSpPr>
                <p:spPr>
                  <a:xfrm>
                    <a:off x="160574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</p:grpSp>
            <p:grpSp>
              <p:nvGrpSpPr>
                <p:cNvPr id="301" name="กลุ่ม 300"/>
                <p:cNvGrpSpPr/>
                <p:nvPr/>
              </p:nvGrpSpPr>
              <p:grpSpPr>
                <a:xfrm>
                  <a:off x="2342858" y="4544157"/>
                  <a:ext cx="1127499" cy="176213"/>
                  <a:chOff x="971550" y="4175724"/>
                  <a:chExt cx="1127499" cy="176213"/>
                </a:xfrm>
                <a:grpFill/>
              </p:grpSpPr>
              <p:sp>
                <p:nvSpPr>
                  <p:cNvPr id="559" name="วงรี 558"/>
                  <p:cNvSpPr/>
                  <p:nvPr/>
                </p:nvSpPr>
                <p:spPr>
                  <a:xfrm>
                    <a:off x="97155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560" name="วงรี 559"/>
                  <p:cNvSpPr/>
                  <p:nvPr/>
                </p:nvSpPr>
                <p:spPr>
                  <a:xfrm>
                    <a:off x="1922836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561" name="วงรี 560"/>
                  <p:cNvSpPr/>
                  <p:nvPr/>
                </p:nvSpPr>
                <p:spPr>
                  <a:xfrm>
                    <a:off x="1288645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562" name="วงรี 561"/>
                  <p:cNvSpPr/>
                  <p:nvPr/>
                </p:nvSpPr>
                <p:spPr>
                  <a:xfrm>
                    <a:off x="160574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</p:grpSp>
            <p:grpSp>
              <p:nvGrpSpPr>
                <p:cNvPr id="302" name="กลุ่ม 301"/>
                <p:cNvGrpSpPr/>
                <p:nvPr/>
              </p:nvGrpSpPr>
              <p:grpSpPr>
                <a:xfrm>
                  <a:off x="2342858" y="4801496"/>
                  <a:ext cx="1127499" cy="176213"/>
                  <a:chOff x="971550" y="4175724"/>
                  <a:chExt cx="1127499" cy="176213"/>
                </a:xfrm>
                <a:grpFill/>
              </p:grpSpPr>
              <p:sp>
                <p:nvSpPr>
                  <p:cNvPr id="555" name="วงรี 554"/>
                  <p:cNvSpPr/>
                  <p:nvPr/>
                </p:nvSpPr>
                <p:spPr>
                  <a:xfrm>
                    <a:off x="97155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556" name="วงรี 555"/>
                  <p:cNvSpPr/>
                  <p:nvPr/>
                </p:nvSpPr>
                <p:spPr>
                  <a:xfrm>
                    <a:off x="1922836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557" name="วงรี 556"/>
                  <p:cNvSpPr/>
                  <p:nvPr/>
                </p:nvSpPr>
                <p:spPr>
                  <a:xfrm>
                    <a:off x="1288645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558" name="วงรี 557"/>
                  <p:cNvSpPr/>
                  <p:nvPr/>
                </p:nvSpPr>
                <p:spPr>
                  <a:xfrm>
                    <a:off x="160574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</p:grpSp>
            <p:grpSp>
              <p:nvGrpSpPr>
                <p:cNvPr id="303" name="กลุ่ม 302"/>
                <p:cNvGrpSpPr/>
                <p:nvPr/>
              </p:nvGrpSpPr>
              <p:grpSpPr>
                <a:xfrm>
                  <a:off x="2342858" y="5058835"/>
                  <a:ext cx="1127499" cy="176213"/>
                  <a:chOff x="971550" y="4175724"/>
                  <a:chExt cx="1127499" cy="176213"/>
                </a:xfrm>
                <a:grpFill/>
              </p:grpSpPr>
              <p:sp>
                <p:nvSpPr>
                  <p:cNvPr id="551" name="วงรี 550"/>
                  <p:cNvSpPr/>
                  <p:nvPr/>
                </p:nvSpPr>
                <p:spPr>
                  <a:xfrm>
                    <a:off x="97155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552" name="วงรี 551"/>
                  <p:cNvSpPr/>
                  <p:nvPr/>
                </p:nvSpPr>
                <p:spPr>
                  <a:xfrm>
                    <a:off x="1922836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553" name="วงรี 552"/>
                  <p:cNvSpPr/>
                  <p:nvPr/>
                </p:nvSpPr>
                <p:spPr>
                  <a:xfrm>
                    <a:off x="1288645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554" name="วงรี 553"/>
                  <p:cNvSpPr/>
                  <p:nvPr/>
                </p:nvSpPr>
                <p:spPr>
                  <a:xfrm>
                    <a:off x="160574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</p:grpSp>
            <p:grpSp>
              <p:nvGrpSpPr>
                <p:cNvPr id="304" name="กลุ่ม 303"/>
                <p:cNvGrpSpPr/>
                <p:nvPr/>
              </p:nvGrpSpPr>
              <p:grpSpPr>
                <a:xfrm>
                  <a:off x="2342858" y="5316174"/>
                  <a:ext cx="1127499" cy="176213"/>
                  <a:chOff x="971550" y="4175724"/>
                  <a:chExt cx="1127499" cy="176213"/>
                </a:xfrm>
                <a:grpFill/>
              </p:grpSpPr>
              <p:sp>
                <p:nvSpPr>
                  <p:cNvPr id="547" name="วงรี 546"/>
                  <p:cNvSpPr/>
                  <p:nvPr/>
                </p:nvSpPr>
                <p:spPr>
                  <a:xfrm>
                    <a:off x="97155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548" name="วงรี 547"/>
                  <p:cNvSpPr/>
                  <p:nvPr/>
                </p:nvSpPr>
                <p:spPr>
                  <a:xfrm>
                    <a:off x="1922836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549" name="วงรี 548"/>
                  <p:cNvSpPr/>
                  <p:nvPr/>
                </p:nvSpPr>
                <p:spPr>
                  <a:xfrm>
                    <a:off x="1288645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550" name="วงรี 549"/>
                  <p:cNvSpPr/>
                  <p:nvPr/>
                </p:nvSpPr>
                <p:spPr>
                  <a:xfrm>
                    <a:off x="160574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</p:grpSp>
            <p:grpSp>
              <p:nvGrpSpPr>
                <p:cNvPr id="305" name="กลุ่ม 304"/>
                <p:cNvGrpSpPr/>
                <p:nvPr/>
              </p:nvGrpSpPr>
              <p:grpSpPr>
                <a:xfrm>
                  <a:off x="2342858" y="5573513"/>
                  <a:ext cx="1127499" cy="176213"/>
                  <a:chOff x="971550" y="4175724"/>
                  <a:chExt cx="1127499" cy="176213"/>
                </a:xfrm>
                <a:grpFill/>
              </p:grpSpPr>
              <p:sp>
                <p:nvSpPr>
                  <p:cNvPr id="543" name="วงรี 542"/>
                  <p:cNvSpPr/>
                  <p:nvPr/>
                </p:nvSpPr>
                <p:spPr>
                  <a:xfrm>
                    <a:off x="97155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544" name="วงรี 543"/>
                  <p:cNvSpPr/>
                  <p:nvPr/>
                </p:nvSpPr>
                <p:spPr>
                  <a:xfrm>
                    <a:off x="1922836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545" name="วงรี 544"/>
                  <p:cNvSpPr/>
                  <p:nvPr/>
                </p:nvSpPr>
                <p:spPr>
                  <a:xfrm>
                    <a:off x="1288645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546" name="วงรี 545"/>
                  <p:cNvSpPr/>
                  <p:nvPr/>
                </p:nvSpPr>
                <p:spPr>
                  <a:xfrm>
                    <a:off x="160574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</p:grpSp>
            <p:grpSp>
              <p:nvGrpSpPr>
                <p:cNvPr id="306" name="กลุ่ม 305"/>
                <p:cNvGrpSpPr/>
                <p:nvPr/>
              </p:nvGrpSpPr>
              <p:grpSpPr>
                <a:xfrm>
                  <a:off x="2342858" y="5830852"/>
                  <a:ext cx="1127499" cy="176213"/>
                  <a:chOff x="971550" y="4175724"/>
                  <a:chExt cx="1127499" cy="176213"/>
                </a:xfrm>
                <a:grpFill/>
              </p:grpSpPr>
              <p:sp>
                <p:nvSpPr>
                  <p:cNvPr id="539" name="วงรี 538"/>
                  <p:cNvSpPr/>
                  <p:nvPr/>
                </p:nvSpPr>
                <p:spPr>
                  <a:xfrm>
                    <a:off x="97155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540" name="วงรี 539"/>
                  <p:cNvSpPr/>
                  <p:nvPr/>
                </p:nvSpPr>
                <p:spPr>
                  <a:xfrm>
                    <a:off x="1922836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541" name="วงรี 540"/>
                  <p:cNvSpPr/>
                  <p:nvPr/>
                </p:nvSpPr>
                <p:spPr>
                  <a:xfrm>
                    <a:off x="1288645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542" name="วงรี 541"/>
                  <p:cNvSpPr/>
                  <p:nvPr/>
                </p:nvSpPr>
                <p:spPr>
                  <a:xfrm>
                    <a:off x="160574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</p:grpSp>
            <p:grpSp>
              <p:nvGrpSpPr>
                <p:cNvPr id="307" name="กลุ่ม 306"/>
                <p:cNvGrpSpPr/>
                <p:nvPr/>
              </p:nvGrpSpPr>
              <p:grpSpPr>
                <a:xfrm>
                  <a:off x="2342858" y="6088191"/>
                  <a:ext cx="1127499" cy="176213"/>
                  <a:chOff x="971550" y="4175724"/>
                  <a:chExt cx="1127499" cy="176213"/>
                </a:xfrm>
                <a:grpFill/>
              </p:grpSpPr>
              <p:sp>
                <p:nvSpPr>
                  <p:cNvPr id="535" name="วงรี 534"/>
                  <p:cNvSpPr/>
                  <p:nvPr/>
                </p:nvSpPr>
                <p:spPr>
                  <a:xfrm>
                    <a:off x="97155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536" name="วงรี 535"/>
                  <p:cNvSpPr/>
                  <p:nvPr/>
                </p:nvSpPr>
                <p:spPr>
                  <a:xfrm>
                    <a:off x="1922836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537" name="วงรี 536"/>
                  <p:cNvSpPr/>
                  <p:nvPr/>
                </p:nvSpPr>
                <p:spPr>
                  <a:xfrm>
                    <a:off x="1288645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538" name="วงรี 537"/>
                  <p:cNvSpPr/>
                  <p:nvPr/>
                </p:nvSpPr>
                <p:spPr>
                  <a:xfrm>
                    <a:off x="160574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</p:grpSp>
            <p:grpSp>
              <p:nvGrpSpPr>
                <p:cNvPr id="308" name="กลุ่ม 307"/>
                <p:cNvGrpSpPr/>
                <p:nvPr/>
              </p:nvGrpSpPr>
              <p:grpSpPr>
                <a:xfrm>
                  <a:off x="2342858" y="6345530"/>
                  <a:ext cx="1127499" cy="176213"/>
                  <a:chOff x="971550" y="4175724"/>
                  <a:chExt cx="1127499" cy="176213"/>
                </a:xfrm>
                <a:grpFill/>
              </p:grpSpPr>
              <p:sp>
                <p:nvSpPr>
                  <p:cNvPr id="531" name="วงรี 530"/>
                  <p:cNvSpPr/>
                  <p:nvPr/>
                </p:nvSpPr>
                <p:spPr>
                  <a:xfrm>
                    <a:off x="97155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532" name="วงรี 531"/>
                  <p:cNvSpPr/>
                  <p:nvPr/>
                </p:nvSpPr>
                <p:spPr>
                  <a:xfrm>
                    <a:off x="1922836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533" name="วงรี 532"/>
                  <p:cNvSpPr/>
                  <p:nvPr/>
                </p:nvSpPr>
                <p:spPr>
                  <a:xfrm>
                    <a:off x="1288645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534" name="วงรี 533"/>
                  <p:cNvSpPr/>
                  <p:nvPr/>
                </p:nvSpPr>
                <p:spPr>
                  <a:xfrm>
                    <a:off x="160574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</p:grpSp>
            <p:grpSp>
              <p:nvGrpSpPr>
                <p:cNvPr id="309" name="กลุ่ม 308"/>
                <p:cNvGrpSpPr/>
                <p:nvPr/>
              </p:nvGrpSpPr>
              <p:grpSpPr>
                <a:xfrm>
                  <a:off x="2342858" y="6602869"/>
                  <a:ext cx="1127499" cy="176213"/>
                  <a:chOff x="971550" y="4175724"/>
                  <a:chExt cx="1127499" cy="176213"/>
                </a:xfrm>
                <a:grpFill/>
              </p:grpSpPr>
              <p:sp>
                <p:nvSpPr>
                  <p:cNvPr id="527" name="วงรี 526"/>
                  <p:cNvSpPr/>
                  <p:nvPr/>
                </p:nvSpPr>
                <p:spPr>
                  <a:xfrm>
                    <a:off x="97155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528" name="วงรี 527"/>
                  <p:cNvSpPr/>
                  <p:nvPr/>
                </p:nvSpPr>
                <p:spPr>
                  <a:xfrm>
                    <a:off x="1922836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529" name="วงรี 528"/>
                  <p:cNvSpPr/>
                  <p:nvPr/>
                </p:nvSpPr>
                <p:spPr>
                  <a:xfrm>
                    <a:off x="1288645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530" name="วงรี 529"/>
                  <p:cNvSpPr/>
                  <p:nvPr/>
                </p:nvSpPr>
                <p:spPr>
                  <a:xfrm>
                    <a:off x="160574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</p:grpSp>
            <p:grpSp>
              <p:nvGrpSpPr>
                <p:cNvPr id="310" name="กลุ่ม 309"/>
                <p:cNvGrpSpPr/>
                <p:nvPr/>
              </p:nvGrpSpPr>
              <p:grpSpPr>
                <a:xfrm>
                  <a:off x="2342858" y="6860208"/>
                  <a:ext cx="1127499" cy="176213"/>
                  <a:chOff x="971550" y="4175724"/>
                  <a:chExt cx="1127499" cy="176213"/>
                </a:xfrm>
                <a:grpFill/>
              </p:grpSpPr>
              <p:sp>
                <p:nvSpPr>
                  <p:cNvPr id="523" name="วงรี 522"/>
                  <p:cNvSpPr/>
                  <p:nvPr/>
                </p:nvSpPr>
                <p:spPr>
                  <a:xfrm>
                    <a:off x="97155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524" name="วงรี 523"/>
                  <p:cNvSpPr/>
                  <p:nvPr/>
                </p:nvSpPr>
                <p:spPr>
                  <a:xfrm>
                    <a:off x="1922836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525" name="วงรี 524"/>
                  <p:cNvSpPr/>
                  <p:nvPr/>
                </p:nvSpPr>
                <p:spPr>
                  <a:xfrm>
                    <a:off x="1288645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526" name="วงรี 525"/>
                  <p:cNvSpPr/>
                  <p:nvPr/>
                </p:nvSpPr>
                <p:spPr>
                  <a:xfrm>
                    <a:off x="160574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</p:grpSp>
            <p:grpSp>
              <p:nvGrpSpPr>
                <p:cNvPr id="311" name="กลุ่ม 310"/>
                <p:cNvGrpSpPr/>
                <p:nvPr/>
              </p:nvGrpSpPr>
              <p:grpSpPr>
                <a:xfrm>
                  <a:off x="2342858" y="7117547"/>
                  <a:ext cx="1127499" cy="176213"/>
                  <a:chOff x="971550" y="4175724"/>
                  <a:chExt cx="1127499" cy="176213"/>
                </a:xfrm>
                <a:grpFill/>
              </p:grpSpPr>
              <p:sp>
                <p:nvSpPr>
                  <p:cNvPr id="509" name="วงรี 508"/>
                  <p:cNvSpPr/>
                  <p:nvPr/>
                </p:nvSpPr>
                <p:spPr>
                  <a:xfrm>
                    <a:off x="97155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511" name="วงรี 510"/>
                  <p:cNvSpPr/>
                  <p:nvPr/>
                </p:nvSpPr>
                <p:spPr>
                  <a:xfrm>
                    <a:off x="1922836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521" name="วงรี 520"/>
                  <p:cNvSpPr/>
                  <p:nvPr/>
                </p:nvSpPr>
                <p:spPr>
                  <a:xfrm>
                    <a:off x="1288645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522" name="วงรี 521"/>
                  <p:cNvSpPr/>
                  <p:nvPr/>
                </p:nvSpPr>
                <p:spPr>
                  <a:xfrm>
                    <a:off x="160574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</p:grpSp>
            <p:grpSp>
              <p:nvGrpSpPr>
                <p:cNvPr id="312" name="กลุ่ม 311"/>
                <p:cNvGrpSpPr/>
                <p:nvPr/>
              </p:nvGrpSpPr>
              <p:grpSpPr>
                <a:xfrm>
                  <a:off x="2342858" y="7374886"/>
                  <a:ext cx="1127499" cy="176213"/>
                  <a:chOff x="971550" y="4175724"/>
                  <a:chExt cx="1127499" cy="176213"/>
                </a:xfrm>
                <a:grpFill/>
              </p:grpSpPr>
              <p:sp>
                <p:nvSpPr>
                  <p:cNvPr id="338" name="วงรี 337"/>
                  <p:cNvSpPr/>
                  <p:nvPr/>
                </p:nvSpPr>
                <p:spPr>
                  <a:xfrm>
                    <a:off x="97155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339" name="วงรี 338"/>
                  <p:cNvSpPr/>
                  <p:nvPr/>
                </p:nvSpPr>
                <p:spPr>
                  <a:xfrm>
                    <a:off x="1922836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340" name="วงรี 339"/>
                  <p:cNvSpPr/>
                  <p:nvPr/>
                </p:nvSpPr>
                <p:spPr>
                  <a:xfrm>
                    <a:off x="1288645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507" name="วงรี 506"/>
                  <p:cNvSpPr/>
                  <p:nvPr/>
                </p:nvSpPr>
                <p:spPr>
                  <a:xfrm>
                    <a:off x="160574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</p:grpSp>
            <p:grpSp>
              <p:nvGrpSpPr>
                <p:cNvPr id="313" name="กลุ่ม 312"/>
                <p:cNvGrpSpPr/>
                <p:nvPr/>
              </p:nvGrpSpPr>
              <p:grpSpPr>
                <a:xfrm>
                  <a:off x="2342858" y="7632225"/>
                  <a:ext cx="1127499" cy="176213"/>
                  <a:chOff x="971550" y="4175724"/>
                  <a:chExt cx="1127499" cy="176213"/>
                </a:xfrm>
                <a:grpFill/>
              </p:grpSpPr>
              <p:sp>
                <p:nvSpPr>
                  <p:cNvPr id="334" name="วงรี 333"/>
                  <p:cNvSpPr/>
                  <p:nvPr/>
                </p:nvSpPr>
                <p:spPr>
                  <a:xfrm>
                    <a:off x="97155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335" name="วงรี 334"/>
                  <p:cNvSpPr/>
                  <p:nvPr/>
                </p:nvSpPr>
                <p:spPr>
                  <a:xfrm>
                    <a:off x="1922836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336" name="วงรี 335"/>
                  <p:cNvSpPr/>
                  <p:nvPr/>
                </p:nvSpPr>
                <p:spPr>
                  <a:xfrm>
                    <a:off x="1288645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337" name="วงรี 336"/>
                  <p:cNvSpPr/>
                  <p:nvPr/>
                </p:nvSpPr>
                <p:spPr>
                  <a:xfrm>
                    <a:off x="160574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</p:grpSp>
            <p:grpSp>
              <p:nvGrpSpPr>
                <p:cNvPr id="314" name="กลุ่ม 313"/>
                <p:cNvGrpSpPr/>
                <p:nvPr/>
              </p:nvGrpSpPr>
              <p:grpSpPr>
                <a:xfrm>
                  <a:off x="2342858" y="7889564"/>
                  <a:ext cx="1127499" cy="176213"/>
                  <a:chOff x="971550" y="4175724"/>
                  <a:chExt cx="1127499" cy="176213"/>
                </a:xfrm>
                <a:grpFill/>
              </p:grpSpPr>
              <p:sp>
                <p:nvSpPr>
                  <p:cNvPr id="330" name="วงรี 329"/>
                  <p:cNvSpPr/>
                  <p:nvPr/>
                </p:nvSpPr>
                <p:spPr>
                  <a:xfrm>
                    <a:off x="97155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331" name="วงรี 330"/>
                  <p:cNvSpPr/>
                  <p:nvPr/>
                </p:nvSpPr>
                <p:spPr>
                  <a:xfrm>
                    <a:off x="1922836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332" name="วงรี 331"/>
                  <p:cNvSpPr/>
                  <p:nvPr/>
                </p:nvSpPr>
                <p:spPr>
                  <a:xfrm>
                    <a:off x="1288645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333" name="วงรี 332"/>
                  <p:cNvSpPr/>
                  <p:nvPr/>
                </p:nvSpPr>
                <p:spPr>
                  <a:xfrm>
                    <a:off x="160574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</p:grpSp>
            <p:grpSp>
              <p:nvGrpSpPr>
                <p:cNvPr id="315" name="กลุ่ม 314"/>
                <p:cNvGrpSpPr/>
                <p:nvPr/>
              </p:nvGrpSpPr>
              <p:grpSpPr>
                <a:xfrm>
                  <a:off x="2342858" y="8146903"/>
                  <a:ext cx="1127499" cy="176213"/>
                  <a:chOff x="971550" y="4175724"/>
                  <a:chExt cx="1127499" cy="176213"/>
                </a:xfrm>
                <a:grpFill/>
              </p:grpSpPr>
              <p:sp>
                <p:nvSpPr>
                  <p:cNvPr id="326" name="วงรี 325"/>
                  <p:cNvSpPr/>
                  <p:nvPr/>
                </p:nvSpPr>
                <p:spPr>
                  <a:xfrm>
                    <a:off x="97155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327" name="วงรี 326"/>
                  <p:cNvSpPr/>
                  <p:nvPr/>
                </p:nvSpPr>
                <p:spPr>
                  <a:xfrm>
                    <a:off x="1922836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328" name="วงรี 327"/>
                  <p:cNvSpPr/>
                  <p:nvPr/>
                </p:nvSpPr>
                <p:spPr>
                  <a:xfrm>
                    <a:off x="1288645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329" name="วงรี 328"/>
                  <p:cNvSpPr/>
                  <p:nvPr/>
                </p:nvSpPr>
                <p:spPr>
                  <a:xfrm>
                    <a:off x="160574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</p:grpSp>
            <p:grpSp>
              <p:nvGrpSpPr>
                <p:cNvPr id="316" name="กลุ่ม 315"/>
                <p:cNvGrpSpPr/>
                <p:nvPr/>
              </p:nvGrpSpPr>
              <p:grpSpPr>
                <a:xfrm>
                  <a:off x="2342858" y="8404242"/>
                  <a:ext cx="1127499" cy="176213"/>
                  <a:chOff x="971550" y="4175724"/>
                  <a:chExt cx="1127499" cy="176213"/>
                </a:xfrm>
                <a:grpFill/>
              </p:grpSpPr>
              <p:sp>
                <p:nvSpPr>
                  <p:cNvPr id="322" name="วงรี 321"/>
                  <p:cNvSpPr/>
                  <p:nvPr/>
                </p:nvSpPr>
                <p:spPr>
                  <a:xfrm>
                    <a:off x="97155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323" name="วงรี 322"/>
                  <p:cNvSpPr/>
                  <p:nvPr/>
                </p:nvSpPr>
                <p:spPr>
                  <a:xfrm>
                    <a:off x="1922836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324" name="วงรี 323"/>
                  <p:cNvSpPr/>
                  <p:nvPr/>
                </p:nvSpPr>
                <p:spPr>
                  <a:xfrm>
                    <a:off x="1288645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325" name="วงรี 324"/>
                  <p:cNvSpPr/>
                  <p:nvPr/>
                </p:nvSpPr>
                <p:spPr>
                  <a:xfrm>
                    <a:off x="160574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</p:grpSp>
            <p:grpSp>
              <p:nvGrpSpPr>
                <p:cNvPr id="317" name="กลุ่ม 316"/>
                <p:cNvGrpSpPr/>
                <p:nvPr/>
              </p:nvGrpSpPr>
              <p:grpSpPr>
                <a:xfrm>
                  <a:off x="2342858" y="8661581"/>
                  <a:ext cx="1127499" cy="176213"/>
                  <a:chOff x="971550" y="4175724"/>
                  <a:chExt cx="1127499" cy="176213"/>
                </a:xfrm>
                <a:grpFill/>
              </p:grpSpPr>
              <p:sp>
                <p:nvSpPr>
                  <p:cNvPr id="318" name="วงรี 317"/>
                  <p:cNvSpPr/>
                  <p:nvPr/>
                </p:nvSpPr>
                <p:spPr>
                  <a:xfrm>
                    <a:off x="97155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319" name="วงรี 318"/>
                  <p:cNvSpPr/>
                  <p:nvPr/>
                </p:nvSpPr>
                <p:spPr>
                  <a:xfrm>
                    <a:off x="1922836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320" name="วงรี 319"/>
                  <p:cNvSpPr/>
                  <p:nvPr/>
                </p:nvSpPr>
                <p:spPr>
                  <a:xfrm>
                    <a:off x="1288645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321" name="วงรี 320"/>
                  <p:cNvSpPr/>
                  <p:nvPr/>
                </p:nvSpPr>
                <p:spPr>
                  <a:xfrm>
                    <a:off x="160574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</p:grpSp>
          </p:grpSp>
        </p:grpSp>
        <p:grpSp>
          <p:nvGrpSpPr>
            <p:cNvPr id="7" name="กลุ่ม 6"/>
            <p:cNvGrpSpPr/>
            <p:nvPr/>
          </p:nvGrpSpPr>
          <p:grpSpPr>
            <a:xfrm>
              <a:off x="2653656" y="1923324"/>
              <a:ext cx="1698484" cy="6066014"/>
              <a:chOff x="2789241" y="2936510"/>
              <a:chExt cx="1775353" cy="6340546"/>
            </a:xfrm>
            <a:solidFill>
              <a:schemeClr val="bg1"/>
            </a:solidFill>
          </p:grpSpPr>
          <p:sp>
            <p:nvSpPr>
              <p:cNvPr id="721" name="สี่เหลี่ยมผืนผ้า 720"/>
              <p:cNvSpPr/>
              <p:nvPr/>
            </p:nvSpPr>
            <p:spPr>
              <a:xfrm>
                <a:off x="2789241" y="2936510"/>
                <a:ext cx="1775353" cy="6340546"/>
              </a:xfrm>
              <a:prstGeom prst="rect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/>
              </a:p>
            </p:txBody>
          </p:sp>
          <p:grpSp>
            <p:nvGrpSpPr>
              <p:cNvPr id="722" name="กลุ่ม 721"/>
              <p:cNvGrpSpPr/>
              <p:nvPr/>
            </p:nvGrpSpPr>
            <p:grpSpPr>
              <a:xfrm>
                <a:off x="3007430" y="3082680"/>
                <a:ext cx="1338974" cy="6015773"/>
                <a:chOff x="2342858" y="4029479"/>
                <a:chExt cx="1127499" cy="5065653"/>
              </a:xfrm>
              <a:grpFill/>
            </p:grpSpPr>
            <p:grpSp>
              <p:nvGrpSpPr>
                <p:cNvPr id="723" name="กลุ่ม 722"/>
                <p:cNvGrpSpPr/>
                <p:nvPr/>
              </p:nvGrpSpPr>
              <p:grpSpPr>
                <a:xfrm>
                  <a:off x="2342858" y="4029479"/>
                  <a:ext cx="1127499" cy="176213"/>
                  <a:chOff x="971550" y="4175724"/>
                  <a:chExt cx="1127499" cy="176213"/>
                </a:xfrm>
                <a:grpFill/>
              </p:grpSpPr>
              <p:sp>
                <p:nvSpPr>
                  <p:cNvPr id="819" name="วงรี 818"/>
                  <p:cNvSpPr/>
                  <p:nvPr/>
                </p:nvSpPr>
                <p:spPr>
                  <a:xfrm>
                    <a:off x="97155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820" name="วงรี 819"/>
                  <p:cNvSpPr/>
                  <p:nvPr/>
                </p:nvSpPr>
                <p:spPr>
                  <a:xfrm>
                    <a:off x="1922836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821" name="วงรี 820"/>
                  <p:cNvSpPr/>
                  <p:nvPr/>
                </p:nvSpPr>
                <p:spPr>
                  <a:xfrm>
                    <a:off x="1288645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822" name="วงรี 821"/>
                  <p:cNvSpPr/>
                  <p:nvPr/>
                </p:nvSpPr>
                <p:spPr>
                  <a:xfrm>
                    <a:off x="160574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</p:grpSp>
            <p:grpSp>
              <p:nvGrpSpPr>
                <p:cNvPr id="724" name="กลุ่ม 723"/>
                <p:cNvGrpSpPr/>
                <p:nvPr/>
              </p:nvGrpSpPr>
              <p:grpSpPr>
                <a:xfrm>
                  <a:off x="2342858" y="8918919"/>
                  <a:ext cx="1127499" cy="176213"/>
                  <a:chOff x="971550" y="4175724"/>
                  <a:chExt cx="1127499" cy="176213"/>
                </a:xfrm>
                <a:grpFill/>
              </p:grpSpPr>
              <p:sp>
                <p:nvSpPr>
                  <p:cNvPr id="815" name="วงรี 814"/>
                  <p:cNvSpPr/>
                  <p:nvPr/>
                </p:nvSpPr>
                <p:spPr>
                  <a:xfrm>
                    <a:off x="97155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816" name="วงรี 815"/>
                  <p:cNvSpPr/>
                  <p:nvPr/>
                </p:nvSpPr>
                <p:spPr>
                  <a:xfrm>
                    <a:off x="1922836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817" name="วงรี 816"/>
                  <p:cNvSpPr/>
                  <p:nvPr/>
                </p:nvSpPr>
                <p:spPr>
                  <a:xfrm>
                    <a:off x="1288645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818" name="วงรี 817"/>
                  <p:cNvSpPr/>
                  <p:nvPr/>
                </p:nvSpPr>
                <p:spPr>
                  <a:xfrm>
                    <a:off x="160574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</p:grpSp>
            <p:grpSp>
              <p:nvGrpSpPr>
                <p:cNvPr id="725" name="กลุ่ม 724"/>
                <p:cNvGrpSpPr/>
                <p:nvPr/>
              </p:nvGrpSpPr>
              <p:grpSpPr>
                <a:xfrm>
                  <a:off x="2342858" y="4286818"/>
                  <a:ext cx="1127499" cy="176213"/>
                  <a:chOff x="971550" y="4175724"/>
                  <a:chExt cx="1127499" cy="176213"/>
                </a:xfrm>
                <a:grpFill/>
              </p:grpSpPr>
              <p:sp>
                <p:nvSpPr>
                  <p:cNvPr id="811" name="วงรี 810"/>
                  <p:cNvSpPr/>
                  <p:nvPr/>
                </p:nvSpPr>
                <p:spPr>
                  <a:xfrm>
                    <a:off x="97155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812" name="วงรี 811"/>
                  <p:cNvSpPr/>
                  <p:nvPr/>
                </p:nvSpPr>
                <p:spPr>
                  <a:xfrm>
                    <a:off x="1922836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813" name="วงรี 812"/>
                  <p:cNvSpPr/>
                  <p:nvPr/>
                </p:nvSpPr>
                <p:spPr>
                  <a:xfrm>
                    <a:off x="1288645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814" name="วงรี 813"/>
                  <p:cNvSpPr/>
                  <p:nvPr/>
                </p:nvSpPr>
                <p:spPr>
                  <a:xfrm>
                    <a:off x="160574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</p:grpSp>
            <p:grpSp>
              <p:nvGrpSpPr>
                <p:cNvPr id="726" name="กลุ่ม 725"/>
                <p:cNvGrpSpPr/>
                <p:nvPr/>
              </p:nvGrpSpPr>
              <p:grpSpPr>
                <a:xfrm>
                  <a:off x="2342858" y="4544157"/>
                  <a:ext cx="1127499" cy="176213"/>
                  <a:chOff x="971550" y="4175724"/>
                  <a:chExt cx="1127499" cy="176213"/>
                </a:xfrm>
                <a:grpFill/>
              </p:grpSpPr>
              <p:sp>
                <p:nvSpPr>
                  <p:cNvPr id="807" name="วงรี 806"/>
                  <p:cNvSpPr/>
                  <p:nvPr/>
                </p:nvSpPr>
                <p:spPr>
                  <a:xfrm>
                    <a:off x="97155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808" name="วงรี 807"/>
                  <p:cNvSpPr/>
                  <p:nvPr/>
                </p:nvSpPr>
                <p:spPr>
                  <a:xfrm>
                    <a:off x="1922836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809" name="วงรี 808"/>
                  <p:cNvSpPr/>
                  <p:nvPr/>
                </p:nvSpPr>
                <p:spPr>
                  <a:xfrm>
                    <a:off x="1288645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810" name="วงรี 809"/>
                  <p:cNvSpPr/>
                  <p:nvPr/>
                </p:nvSpPr>
                <p:spPr>
                  <a:xfrm>
                    <a:off x="160574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</p:grpSp>
            <p:grpSp>
              <p:nvGrpSpPr>
                <p:cNvPr id="727" name="กลุ่ม 726"/>
                <p:cNvGrpSpPr/>
                <p:nvPr/>
              </p:nvGrpSpPr>
              <p:grpSpPr>
                <a:xfrm>
                  <a:off x="2342858" y="4801496"/>
                  <a:ext cx="1127499" cy="176213"/>
                  <a:chOff x="971550" y="4175724"/>
                  <a:chExt cx="1127499" cy="176213"/>
                </a:xfrm>
                <a:grpFill/>
              </p:grpSpPr>
              <p:sp>
                <p:nvSpPr>
                  <p:cNvPr id="803" name="วงรี 802"/>
                  <p:cNvSpPr/>
                  <p:nvPr/>
                </p:nvSpPr>
                <p:spPr>
                  <a:xfrm>
                    <a:off x="97155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804" name="วงรี 803"/>
                  <p:cNvSpPr/>
                  <p:nvPr/>
                </p:nvSpPr>
                <p:spPr>
                  <a:xfrm>
                    <a:off x="1922836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805" name="วงรี 804"/>
                  <p:cNvSpPr/>
                  <p:nvPr/>
                </p:nvSpPr>
                <p:spPr>
                  <a:xfrm>
                    <a:off x="1288645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806" name="วงรี 805"/>
                  <p:cNvSpPr/>
                  <p:nvPr/>
                </p:nvSpPr>
                <p:spPr>
                  <a:xfrm>
                    <a:off x="160574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</p:grpSp>
            <p:grpSp>
              <p:nvGrpSpPr>
                <p:cNvPr id="728" name="กลุ่ม 727"/>
                <p:cNvGrpSpPr/>
                <p:nvPr/>
              </p:nvGrpSpPr>
              <p:grpSpPr>
                <a:xfrm>
                  <a:off x="2342858" y="5058835"/>
                  <a:ext cx="1127499" cy="176213"/>
                  <a:chOff x="971550" y="4175724"/>
                  <a:chExt cx="1127499" cy="176213"/>
                </a:xfrm>
                <a:grpFill/>
              </p:grpSpPr>
              <p:sp>
                <p:nvSpPr>
                  <p:cNvPr id="799" name="วงรี 798"/>
                  <p:cNvSpPr/>
                  <p:nvPr/>
                </p:nvSpPr>
                <p:spPr>
                  <a:xfrm>
                    <a:off x="97155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800" name="วงรี 799"/>
                  <p:cNvSpPr/>
                  <p:nvPr/>
                </p:nvSpPr>
                <p:spPr>
                  <a:xfrm>
                    <a:off x="1922836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801" name="วงรี 800"/>
                  <p:cNvSpPr/>
                  <p:nvPr/>
                </p:nvSpPr>
                <p:spPr>
                  <a:xfrm>
                    <a:off x="1288645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802" name="วงรี 801"/>
                  <p:cNvSpPr/>
                  <p:nvPr/>
                </p:nvSpPr>
                <p:spPr>
                  <a:xfrm>
                    <a:off x="160574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</p:grpSp>
            <p:grpSp>
              <p:nvGrpSpPr>
                <p:cNvPr id="729" name="กลุ่ม 728"/>
                <p:cNvGrpSpPr/>
                <p:nvPr/>
              </p:nvGrpSpPr>
              <p:grpSpPr>
                <a:xfrm>
                  <a:off x="2342858" y="5316174"/>
                  <a:ext cx="1127499" cy="176213"/>
                  <a:chOff x="971550" y="4175724"/>
                  <a:chExt cx="1127499" cy="176213"/>
                </a:xfrm>
                <a:grpFill/>
              </p:grpSpPr>
              <p:sp>
                <p:nvSpPr>
                  <p:cNvPr id="795" name="วงรี 794"/>
                  <p:cNvSpPr/>
                  <p:nvPr/>
                </p:nvSpPr>
                <p:spPr>
                  <a:xfrm>
                    <a:off x="97155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796" name="วงรี 795"/>
                  <p:cNvSpPr/>
                  <p:nvPr/>
                </p:nvSpPr>
                <p:spPr>
                  <a:xfrm>
                    <a:off x="1922836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797" name="วงรี 796"/>
                  <p:cNvSpPr/>
                  <p:nvPr/>
                </p:nvSpPr>
                <p:spPr>
                  <a:xfrm>
                    <a:off x="1288645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798" name="วงรี 797"/>
                  <p:cNvSpPr/>
                  <p:nvPr/>
                </p:nvSpPr>
                <p:spPr>
                  <a:xfrm>
                    <a:off x="160574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</p:grpSp>
            <p:grpSp>
              <p:nvGrpSpPr>
                <p:cNvPr id="730" name="กลุ่ม 729"/>
                <p:cNvGrpSpPr/>
                <p:nvPr/>
              </p:nvGrpSpPr>
              <p:grpSpPr>
                <a:xfrm>
                  <a:off x="2342858" y="5573513"/>
                  <a:ext cx="1127499" cy="176213"/>
                  <a:chOff x="971550" y="4175724"/>
                  <a:chExt cx="1127499" cy="176213"/>
                </a:xfrm>
                <a:grpFill/>
              </p:grpSpPr>
              <p:sp>
                <p:nvSpPr>
                  <p:cNvPr id="791" name="วงรี 790"/>
                  <p:cNvSpPr/>
                  <p:nvPr/>
                </p:nvSpPr>
                <p:spPr>
                  <a:xfrm>
                    <a:off x="97155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792" name="วงรี 791"/>
                  <p:cNvSpPr/>
                  <p:nvPr/>
                </p:nvSpPr>
                <p:spPr>
                  <a:xfrm>
                    <a:off x="1922836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793" name="วงรี 792"/>
                  <p:cNvSpPr/>
                  <p:nvPr/>
                </p:nvSpPr>
                <p:spPr>
                  <a:xfrm>
                    <a:off x="1288645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794" name="วงรี 793"/>
                  <p:cNvSpPr/>
                  <p:nvPr/>
                </p:nvSpPr>
                <p:spPr>
                  <a:xfrm>
                    <a:off x="160574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</p:grpSp>
            <p:grpSp>
              <p:nvGrpSpPr>
                <p:cNvPr id="731" name="กลุ่ม 730"/>
                <p:cNvGrpSpPr/>
                <p:nvPr/>
              </p:nvGrpSpPr>
              <p:grpSpPr>
                <a:xfrm>
                  <a:off x="2342858" y="5830852"/>
                  <a:ext cx="1127499" cy="176213"/>
                  <a:chOff x="971550" y="4175724"/>
                  <a:chExt cx="1127499" cy="176213"/>
                </a:xfrm>
                <a:grpFill/>
              </p:grpSpPr>
              <p:sp>
                <p:nvSpPr>
                  <p:cNvPr id="787" name="วงรี 786"/>
                  <p:cNvSpPr/>
                  <p:nvPr/>
                </p:nvSpPr>
                <p:spPr>
                  <a:xfrm>
                    <a:off x="97155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788" name="วงรี 787"/>
                  <p:cNvSpPr/>
                  <p:nvPr/>
                </p:nvSpPr>
                <p:spPr>
                  <a:xfrm>
                    <a:off x="1922836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789" name="วงรี 788"/>
                  <p:cNvSpPr/>
                  <p:nvPr/>
                </p:nvSpPr>
                <p:spPr>
                  <a:xfrm>
                    <a:off x="1288645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790" name="วงรี 789"/>
                  <p:cNvSpPr/>
                  <p:nvPr/>
                </p:nvSpPr>
                <p:spPr>
                  <a:xfrm>
                    <a:off x="160574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</p:grpSp>
            <p:grpSp>
              <p:nvGrpSpPr>
                <p:cNvPr id="732" name="กลุ่ม 731"/>
                <p:cNvGrpSpPr/>
                <p:nvPr/>
              </p:nvGrpSpPr>
              <p:grpSpPr>
                <a:xfrm>
                  <a:off x="2342858" y="6088191"/>
                  <a:ext cx="1127499" cy="176213"/>
                  <a:chOff x="971550" y="4175724"/>
                  <a:chExt cx="1127499" cy="176213"/>
                </a:xfrm>
                <a:grpFill/>
              </p:grpSpPr>
              <p:sp>
                <p:nvSpPr>
                  <p:cNvPr id="783" name="วงรี 782"/>
                  <p:cNvSpPr/>
                  <p:nvPr/>
                </p:nvSpPr>
                <p:spPr>
                  <a:xfrm>
                    <a:off x="97155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784" name="วงรี 783"/>
                  <p:cNvSpPr/>
                  <p:nvPr/>
                </p:nvSpPr>
                <p:spPr>
                  <a:xfrm>
                    <a:off x="1922836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785" name="วงรี 784"/>
                  <p:cNvSpPr/>
                  <p:nvPr/>
                </p:nvSpPr>
                <p:spPr>
                  <a:xfrm>
                    <a:off x="1288645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786" name="วงรี 785"/>
                  <p:cNvSpPr/>
                  <p:nvPr/>
                </p:nvSpPr>
                <p:spPr>
                  <a:xfrm>
                    <a:off x="160574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</p:grpSp>
            <p:grpSp>
              <p:nvGrpSpPr>
                <p:cNvPr id="733" name="กลุ่ม 732"/>
                <p:cNvGrpSpPr/>
                <p:nvPr/>
              </p:nvGrpSpPr>
              <p:grpSpPr>
                <a:xfrm>
                  <a:off x="2342858" y="6345530"/>
                  <a:ext cx="1127499" cy="176213"/>
                  <a:chOff x="971550" y="4175724"/>
                  <a:chExt cx="1127499" cy="176213"/>
                </a:xfrm>
                <a:grpFill/>
              </p:grpSpPr>
              <p:sp>
                <p:nvSpPr>
                  <p:cNvPr id="779" name="วงรี 778"/>
                  <p:cNvSpPr/>
                  <p:nvPr/>
                </p:nvSpPr>
                <p:spPr>
                  <a:xfrm>
                    <a:off x="97155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780" name="วงรี 779"/>
                  <p:cNvSpPr/>
                  <p:nvPr/>
                </p:nvSpPr>
                <p:spPr>
                  <a:xfrm>
                    <a:off x="1922836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781" name="วงรี 780"/>
                  <p:cNvSpPr/>
                  <p:nvPr/>
                </p:nvSpPr>
                <p:spPr>
                  <a:xfrm>
                    <a:off x="1288645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782" name="วงรี 781"/>
                  <p:cNvSpPr/>
                  <p:nvPr/>
                </p:nvSpPr>
                <p:spPr>
                  <a:xfrm>
                    <a:off x="160574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</p:grpSp>
            <p:grpSp>
              <p:nvGrpSpPr>
                <p:cNvPr id="734" name="กลุ่ม 733"/>
                <p:cNvGrpSpPr/>
                <p:nvPr/>
              </p:nvGrpSpPr>
              <p:grpSpPr>
                <a:xfrm>
                  <a:off x="2342858" y="6602869"/>
                  <a:ext cx="1127499" cy="176213"/>
                  <a:chOff x="971550" y="4175724"/>
                  <a:chExt cx="1127499" cy="176213"/>
                </a:xfrm>
                <a:grpFill/>
              </p:grpSpPr>
              <p:sp>
                <p:nvSpPr>
                  <p:cNvPr id="775" name="วงรี 774"/>
                  <p:cNvSpPr/>
                  <p:nvPr/>
                </p:nvSpPr>
                <p:spPr>
                  <a:xfrm>
                    <a:off x="97155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776" name="วงรี 775"/>
                  <p:cNvSpPr/>
                  <p:nvPr/>
                </p:nvSpPr>
                <p:spPr>
                  <a:xfrm>
                    <a:off x="1922836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777" name="วงรี 776"/>
                  <p:cNvSpPr/>
                  <p:nvPr/>
                </p:nvSpPr>
                <p:spPr>
                  <a:xfrm>
                    <a:off x="1288645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778" name="วงรี 777"/>
                  <p:cNvSpPr/>
                  <p:nvPr/>
                </p:nvSpPr>
                <p:spPr>
                  <a:xfrm>
                    <a:off x="160574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</p:grpSp>
            <p:grpSp>
              <p:nvGrpSpPr>
                <p:cNvPr id="735" name="กลุ่ม 734"/>
                <p:cNvGrpSpPr/>
                <p:nvPr/>
              </p:nvGrpSpPr>
              <p:grpSpPr>
                <a:xfrm>
                  <a:off x="2342858" y="6860208"/>
                  <a:ext cx="1127499" cy="176213"/>
                  <a:chOff x="971550" y="4175724"/>
                  <a:chExt cx="1127499" cy="176213"/>
                </a:xfrm>
                <a:grpFill/>
              </p:grpSpPr>
              <p:sp>
                <p:nvSpPr>
                  <p:cNvPr id="771" name="วงรี 770"/>
                  <p:cNvSpPr/>
                  <p:nvPr/>
                </p:nvSpPr>
                <p:spPr>
                  <a:xfrm>
                    <a:off x="97155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772" name="วงรี 771"/>
                  <p:cNvSpPr/>
                  <p:nvPr/>
                </p:nvSpPr>
                <p:spPr>
                  <a:xfrm>
                    <a:off x="1922836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773" name="วงรี 772"/>
                  <p:cNvSpPr/>
                  <p:nvPr/>
                </p:nvSpPr>
                <p:spPr>
                  <a:xfrm>
                    <a:off x="1288645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774" name="วงรี 773"/>
                  <p:cNvSpPr/>
                  <p:nvPr/>
                </p:nvSpPr>
                <p:spPr>
                  <a:xfrm>
                    <a:off x="160574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</p:grpSp>
            <p:grpSp>
              <p:nvGrpSpPr>
                <p:cNvPr id="736" name="กลุ่ม 735"/>
                <p:cNvGrpSpPr/>
                <p:nvPr/>
              </p:nvGrpSpPr>
              <p:grpSpPr>
                <a:xfrm>
                  <a:off x="2342858" y="7117547"/>
                  <a:ext cx="1127499" cy="176213"/>
                  <a:chOff x="971550" y="4175724"/>
                  <a:chExt cx="1127499" cy="176213"/>
                </a:xfrm>
                <a:grpFill/>
              </p:grpSpPr>
              <p:sp>
                <p:nvSpPr>
                  <p:cNvPr id="767" name="วงรี 766"/>
                  <p:cNvSpPr/>
                  <p:nvPr/>
                </p:nvSpPr>
                <p:spPr>
                  <a:xfrm>
                    <a:off x="97155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768" name="วงรี 767"/>
                  <p:cNvSpPr/>
                  <p:nvPr/>
                </p:nvSpPr>
                <p:spPr>
                  <a:xfrm>
                    <a:off x="1922836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769" name="วงรี 768"/>
                  <p:cNvSpPr/>
                  <p:nvPr/>
                </p:nvSpPr>
                <p:spPr>
                  <a:xfrm>
                    <a:off x="1288645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770" name="วงรี 769"/>
                  <p:cNvSpPr/>
                  <p:nvPr/>
                </p:nvSpPr>
                <p:spPr>
                  <a:xfrm>
                    <a:off x="160574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</p:grpSp>
            <p:grpSp>
              <p:nvGrpSpPr>
                <p:cNvPr id="737" name="กลุ่ม 736"/>
                <p:cNvGrpSpPr/>
                <p:nvPr/>
              </p:nvGrpSpPr>
              <p:grpSpPr>
                <a:xfrm>
                  <a:off x="2342858" y="7374886"/>
                  <a:ext cx="1127499" cy="176213"/>
                  <a:chOff x="971550" y="4175724"/>
                  <a:chExt cx="1127499" cy="176213"/>
                </a:xfrm>
                <a:grpFill/>
              </p:grpSpPr>
              <p:sp>
                <p:nvSpPr>
                  <p:cNvPr id="763" name="วงรี 762"/>
                  <p:cNvSpPr/>
                  <p:nvPr/>
                </p:nvSpPr>
                <p:spPr>
                  <a:xfrm>
                    <a:off x="97155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764" name="วงรี 763"/>
                  <p:cNvSpPr/>
                  <p:nvPr/>
                </p:nvSpPr>
                <p:spPr>
                  <a:xfrm>
                    <a:off x="1922836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765" name="วงรี 764"/>
                  <p:cNvSpPr/>
                  <p:nvPr/>
                </p:nvSpPr>
                <p:spPr>
                  <a:xfrm>
                    <a:off x="1288645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766" name="วงรี 765"/>
                  <p:cNvSpPr/>
                  <p:nvPr/>
                </p:nvSpPr>
                <p:spPr>
                  <a:xfrm>
                    <a:off x="160574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</p:grpSp>
            <p:grpSp>
              <p:nvGrpSpPr>
                <p:cNvPr id="738" name="กลุ่ม 737"/>
                <p:cNvGrpSpPr/>
                <p:nvPr/>
              </p:nvGrpSpPr>
              <p:grpSpPr>
                <a:xfrm>
                  <a:off x="2342858" y="7632225"/>
                  <a:ext cx="1127499" cy="176213"/>
                  <a:chOff x="971550" y="4175724"/>
                  <a:chExt cx="1127499" cy="176213"/>
                </a:xfrm>
                <a:grpFill/>
              </p:grpSpPr>
              <p:sp>
                <p:nvSpPr>
                  <p:cNvPr id="759" name="วงรี 758"/>
                  <p:cNvSpPr/>
                  <p:nvPr/>
                </p:nvSpPr>
                <p:spPr>
                  <a:xfrm>
                    <a:off x="97155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760" name="วงรี 759"/>
                  <p:cNvSpPr/>
                  <p:nvPr/>
                </p:nvSpPr>
                <p:spPr>
                  <a:xfrm>
                    <a:off x="1922836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761" name="วงรี 760"/>
                  <p:cNvSpPr/>
                  <p:nvPr/>
                </p:nvSpPr>
                <p:spPr>
                  <a:xfrm>
                    <a:off x="1288645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762" name="วงรี 761"/>
                  <p:cNvSpPr/>
                  <p:nvPr/>
                </p:nvSpPr>
                <p:spPr>
                  <a:xfrm>
                    <a:off x="160574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</p:grpSp>
            <p:grpSp>
              <p:nvGrpSpPr>
                <p:cNvPr id="739" name="กลุ่ม 738"/>
                <p:cNvGrpSpPr/>
                <p:nvPr/>
              </p:nvGrpSpPr>
              <p:grpSpPr>
                <a:xfrm>
                  <a:off x="2342858" y="7889564"/>
                  <a:ext cx="1127499" cy="176213"/>
                  <a:chOff x="971550" y="4175724"/>
                  <a:chExt cx="1127499" cy="176213"/>
                </a:xfrm>
                <a:grpFill/>
              </p:grpSpPr>
              <p:sp>
                <p:nvSpPr>
                  <p:cNvPr id="755" name="วงรี 754"/>
                  <p:cNvSpPr/>
                  <p:nvPr/>
                </p:nvSpPr>
                <p:spPr>
                  <a:xfrm>
                    <a:off x="97155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756" name="วงรี 755"/>
                  <p:cNvSpPr/>
                  <p:nvPr/>
                </p:nvSpPr>
                <p:spPr>
                  <a:xfrm>
                    <a:off x="1922836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757" name="วงรี 756"/>
                  <p:cNvSpPr/>
                  <p:nvPr/>
                </p:nvSpPr>
                <p:spPr>
                  <a:xfrm>
                    <a:off x="1288645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758" name="วงรี 757"/>
                  <p:cNvSpPr/>
                  <p:nvPr/>
                </p:nvSpPr>
                <p:spPr>
                  <a:xfrm>
                    <a:off x="160574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</p:grpSp>
            <p:grpSp>
              <p:nvGrpSpPr>
                <p:cNvPr id="740" name="กลุ่ม 739"/>
                <p:cNvGrpSpPr/>
                <p:nvPr/>
              </p:nvGrpSpPr>
              <p:grpSpPr>
                <a:xfrm>
                  <a:off x="2342858" y="8146903"/>
                  <a:ext cx="1127499" cy="176213"/>
                  <a:chOff x="971550" y="4175724"/>
                  <a:chExt cx="1127499" cy="176213"/>
                </a:xfrm>
                <a:grpFill/>
              </p:grpSpPr>
              <p:sp>
                <p:nvSpPr>
                  <p:cNvPr id="751" name="วงรี 750"/>
                  <p:cNvSpPr/>
                  <p:nvPr/>
                </p:nvSpPr>
                <p:spPr>
                  <a:xfrm>
                    <a:off x="97155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752" name="วงรี 751"/>
                  <p:cNvSpPr/>
                  <p:nvPr/>
                </p:nvSpPr>
                <p:spPr>
                  <a:xfrm>
                    <a:off x="1922836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753" name="วงรี 752"/>
                  <p:cNvSpPr/>
                  <p:nvPr/>
                </p:nvSpPr>
                <p:spPr>
                  <a:xfrm>
                    <a:off x="1288645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754" name="วงรี 753"/>
                  <p:cNvSpPr/>
                  <p:nvPr/>
                </p:nvSpPr>
                <p:spPr>
                  <a:xfrm>
                    <a:off x="160574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</p:grpSp>
            <p:grpSp>
              <p:nvGrpSpPr>
                <p:cNvPr id="741" name="กลุ่ม 740"/>
                <p:cNvGrpSpPr/>
                <p:nvPr/>
              </p:nvGrpSpPr>
              <p:grpSpPr>
                <a:xfrm>
                  <a:off x="2342858" y="8404242"/>
                  <a:ext cx="1127499" cy="176213"/>
                  <a:chOff x="971550" y="4175724"/>
                  <a:chExt cx="1127499" cy="176213"/>
                </a:xfrm>
                <a:grpFill/>
              </p:grpSpPr>
              <p:sp>
                <p:nvSpPr>
                  <p:cNvPr id="747" name="วงรี 746"/>
                  <p:cNvSpPr/>
                  <p:nvPr/>
                </p:nvSpPr>
                <p:spPr>
                  <a:xfrm>
                    <a:off x="97155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748" name="วงรี 747"/>
                  <p:cNvSpPr/>
                  <p:nvPr/>
                </p:nvSpPr>
                <p:spPr>
                  <a:xfrm>
                    <a:off x="1922836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749" name="วงรี 748"/>
                  <p:cNvSpPr/>
                  <p:nvPr/>
                </p:nvSpPr>
                <p:spPr>
                  <a:xfrm>
                    <a:off x="1288645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750" name="วงรี 749"/>
                  <p:cNvSpPr/>
                  <p:nvPr/>
                </p:nvSpPr>
                <p:spPr>
                  <a:xfrm>
                    <a:off x="160574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</p:grpSp>
            <p:grpSp>
              <p:nvGrpSpPr>
                <p:cNvPr id="742" name="กลุ่ม 741"/>
                <p:cNvGrpSpPr/>
                <p:nvPr/>
              </p:nvGrpSpPr>
              <p:grpSpPr>
                <a:xfrm>
                  <a:off x="2342858" y="8661581"/>
                  <a:ext cx="1127499" cy="176213"/>
                  <a:chOff x="971550" y="4175724"/>
                  <a:chExt cx="1127499" cy="176213"/>
                </a:xfrm>
                <a:grpFill/>
              </p:grpSpPr>
              <p:sp>
                <p:nvSpPr>
                  <p:cNvPr id="743" name="วงรี 742"/>
                  <p:cNvSpPr/>
                  <p:nvPr/>
                </p:nvSpPr>
                <p:spPr>
                  <a:xfrm>
                    <a:off x="97155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744" name="วงรี 743"/>
                  <p:cNvSpPr/>
                  <p:nvPr/>
                </p:nvSpPr>
                <p:spPr>
                  <a:xfrm>
                    <a:off x="1922836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745" name="วงรี 744"/>
                  <p:cNvSpPr/>
                  <p:nvPr/>
                </p:nvSpPr>
                <p:spPr>
                  <a:xfrm>
                    <a:off x="1288645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746" name="วงรี 745"/>
                  <p:cNvSpPr/>
                  <p:nvPr/>
                </p:nvSpPr>
                <p:spPr>
                  <a:xfrm>
                    <a:off x="160574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</p:grpSp>
          </p:grpSp>
        </p:grpSp>
        <p:grpSp>
          <p:nvGrpSpPr>
            <p:cNvPr id="12" name="กลุ่ม 11">
              <a:extLst>
                <a:ext uri="{FF2B5EF4-FFF2-40B4-BE49-F238E27FC236}">
                  <a16:creationId xmlns:a16="http://schemas.microsoft.com/office/drawing/2014/main" id="{09EC4A7F-4A51-4A0E-9F7D-1279D463CB0B}"/>
                </a:ext>
              </a:extLst>
            </p:cNvPr>
            <p:cNvGrpSpPr/>
            <p:nvPr/>
          </p:nvGrpSpPr>
          <p:grpSpPr>
            <a:xfrm>
              <a:off x="2189591" y="1932433"/>
              <a:ext cx="508000" cy="6015523"/>
              <a:chOff x="2189591" y="1932433"/>
              <a:chExt cx="508000" cy="6015523"/>
            </a:xfrm>
          </p:grpSpPr>
          <p:sp>
            <p:nvSpPr>
              <p:cNvPr id="6" name="กล่องข้อความ 5">
                <a:extLst>
                  <a:ext uri="{FF2B5EF4-FFF2-40B4-BE49-F238E27FC236}">
                    <a16:creationId xmlns:a16="http://schemas.microsoft.com/office/drawing/2014/main" id="{7C8A71F3-DF18-44E1-91F8-FCB0E0FEBCE6}"/>
                  </a:ext>
                </a:extLst>
              </p:cNvPr>
              <p:cNvSpPr txBox="1"/>
              <p:nvPr/>
            </p:nvSpPr>
            <p:spPr>
              <a:xfrm>
                <a:off x="2189591" y="1932433"/>
                <a:ext cx="508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21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  <p:sp>
            <p:nvSpPr>
              <p:cNvPr id="265" name="กล่องข้อความ 264">
                <a:extLst>
                  <a:ext uri="{FF2B5EF4-FFF2-40B4-BE49-F238E27FC236}">
                    <a16:creationId xmlns:a16="http://schemas.microsoft.com/office/drawing/2014/main" id="{977F3E0D-84E3-4284-A086-2915E8317520}"/>
                  </a:ext>
                </a:extLst>
              </p:cNvPr>
              <p:cNvSpPr txBox="1"/>
              <p:nvPr/>
            </p:nvSpPr>
            <p:spPr>
              <a:xfrm>
                <a:off x="2189591" y="2224807"/>
                <a:ext cx="508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22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  <p:sp>
            <p:nvSpPr>
              <p:cNvPr id="270" name="กล่องข้อความ 269">
                <a:extLst>
                  <a:ext uri="{FF2B5EF4-FFF2-40B4-BE49-F238E27FC236}">
                    <a16:creationId xmlns:a16="http://schemas.microsoft.com/office/drawing/2014/main" id="{513A1545-CA6A-4150-B7BB-222B36944782}"/>
                  </a:ext>
                </a:extLst>
              </p:cNvPr>
              <p:cNvSpPr txBox="1"/>
              <p:nvPr/>
            </p:nvSpPr>
            <p:spPr>
              <a:xfrm>
                <a:off x="2189591" y="2521859"/>
                <a:ext cx="508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23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  <p:sp>
            <p:nvSpPr>
              <p:cNvPr id="271" name="กล่องข้อความ 270">
                <a:extLst>
                  <a:ext uri="{FF2B5EF4-FFF2-40B4-BE49-F238E27FC236}">
                    <a16:creationId xmlns:a16="http://schemas.microsoft.com/office/drawing/2014/main" id="{AF2F6B7E-DC03-4C36-99F0-028DE8F21A9E}"/>
                  </a:ext>
                </a:extLst>
              </p:cNvPr>
              <p:cNvSpPr txBox="1"/>
              <p:nvPr/>
            </p:nvSpPr>
            <p:spPr>
              <a:xfrm>
                <a:off x="2189591" y="2814233"/>
                <a:ext cx="508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24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  <p:sp>
            <p:nvSpPr>
              <p:cNvPr id="272" name="กล่องข้อความ 271">
                <a:extLst>
                  <a:ext uri="{FF2B5EF4-FFF2-40B4-BE49-F238E27FC236}">
                    <a16:creationId xmlns:a16="http://schemas.microsoft.com/office/drawing/2014/main" id="{734D5AC7-6F28-4FAD-943B-5D041A2AA357}"/>
                  </a:ext>
                </a:extLst>
              </p:cNvPr>
              <p:cNvSpPr txBox="1"/>
              <p:nvPr/>
            </p:nvSpPr>
            <p:spPr>
              <a:xfrm>
                <a:off x="2189591" y="3106101"/>
                <a:ext cx="508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25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  <p:sp>
            <p:nvSpPr>
              <p:cNvPr id="273" name="กล่องข้อความ 272">
                <a:extLst>
                  <a:ext uri="{FF2B5EF4-FFF2-40B4-BE49-F238E27FC236}">
                    <a16:creationId xmlns:a16="http://schemas.microsoft.com/office/drawing/2014/main" id="{E02F8764-06D8-4ACD-A5F4-D75A2E1C813E}"/>
                  </a:ext>
                </a:extLst>
              </p:cNvPr>
              <p:cNvSpPr txBox="1"/>
              <p:nvPr/>
            </p:nvSpPr>
            <p:spPr>
              <a:xfrm>
                <a:off x="2189591" y="3395371"/>
                <a:ext cx="508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26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  <p:sp>
            <p:nvSpPr>
              <p:cNvPr id="274" name="กล่องข้อความ 273">
                <a:extLst>
                  <a:ext uri="{FF2B5EF4-FFF2-40B4-BE49-F238E27FC236}">
                    <a16:creationId xmlns:a16="http://schemas.microsoft.com/office/drawing/2014/main" id="{1E864EA5-CC63-48A7-8818-9DFD0B327410}"/>
                  </a:ext>
                </a:extLst>
              </p:cNvPr>
              <p:cNvSpPr txBox="1"/>
              <p:nvPr/>
            </p:nvSpPr>
            <p:spPr>
              <a:xfrm>
                <a:off x="2189591" y="3690343"/>
                <a:ext cx="508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27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  <p:sp>
            <p:nvSpPr>
              <p:cNvPr id="275" name="กล่องข้อความ 274">
                <a:extLst>
                  <a:ext uri="{FF2B5EF4-FFF2-40B4-BE49-F238E27FC236}">
                    <a16:creationId xmlns:a16="http://schemas.microsoft.com/office/drawing/2014/main" id="{B1A92513-7F83-4633-A25C-21FA448BBE32}"/>
                  </a:ext>
                </a:extLst>
              </p:cNvPr>
              <p:cNvSpPr txBox="1"/>
              <p:nvPr/>
            </p:nvSpPr>
            <p:spPr>
              <a:xfrm>
                <a:off x="2189591" y="3976509"/>
                <a:ext cx="508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28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  <p:sp>
            <p:nvSpPr>
              <p:cNvPr id="276" name="กล่องข้อความ 275">
                <a:extLst>
                  <a:ext uri="{FF2B5EF4-FFF2-40B4-BE49-F238E27FC236}">
                    <a16:creationId xmlns:a16="http://schemas.microsoft.com/office/drawing/2014/main" id="{7889D8B2-8612-4946-8A57-3CF2E5A68CF3}"/>
                  </a:ext>
                </a:extLst>
              </p:cNvPr>
              <p:cNvSpPr txBox="1"/>
              <p:nvPr/>
            </p:nvSpPr>
            <p:spPr>
              <a:xfrm>
                <a:off x="2189591" y="4271481"/>
                <a:ext cx="508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29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  <p:sp>
            <p:nvSpPr>
              <p:cNvPr id="277" name="กล่องข้อความ 276">
                <a:extLst>
                  <a:ext uri="{FF2B5EF4-FFF2-40B4-BE49-F238E27FC236}">
                    <a16:creationId xmlns:a16="http://schemas.microsoft.com/office/drawing/2014/main" id="{6811556C-D600-4D3A-847C-501E5C6CE44D}"/>
                  </a:ext>
                </a:extLst>
              </p:cNvPr>
              <p:cNvSpPr txBox="1"/>
              <p:nvPr/>
            </p:nvSpPr>
            <p:spPr>
              <a:xfrm>
                <a:off x="2189591" y="4560751"/>
                <a:ext cx="508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30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  <p:sp>
            <p:nvSpPr>
              <p:cNvPr id="278" name="กล่องข้อความ 277">
                <a:extLst>
                  <a:ext uri="{FF2B5EF4-FFF2-40B4-BE49-F238E27FC236}">
                    <a16:creationId xmlns:a16="http://schemas.microsoft.com/office/drawing/2014/main" id="{65CE560C-BB55-4600-9385-EE8D2693AD09}"/>
                  </a:ext>
                </a:extLst>
              </p:cNvPr>
              <p:cNvSpPr txBox="1"/>
              <p:nvPr/>
            </p:nvSpPr>
            <p:spPr>
              <a:xfrm>
                <a:off x="2189591" y="4852619"/>
                <a:ext cx="508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31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  <p:sp>
            <p:nvSpPr>
              <p:cNvPr id="279" name="กล่องข้อความ 278">
                <a:extLst>
                  <a:ext uri="{FF2B5EF4-FFF2-40B4-BE49-F238E27FC236}">
                    <a16:creationId xmlns:a16="http://schemas.microsoft.com/office/drawing/2014/main" id="{38A2DE92-138A-4B74-B239-751B8B6CD795}"/>
                  </a:ext>
                </a:extLst>
              </p:cNvPr>
              <p:cNvSpPr txBox="1"/>
              <p:nvPr/>
            </p:nvSpPr>
            <p:spPr>
              <a:xfrm>
                <a:off x="2189591" y="5148544"/>
                <a:ext cx="508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32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  <p:sp>
            <p:nvSpPr>
              <p:cNvPr id="280" name="กล่องข้อความ 279">
                <a:extLst>
                  <a:ext uri="{FF2B5EF4-FFF2-40B4-BE49-F238E27FC236}">
                    <a16:creationId xmlns:a16="http://schemas.microsoft.com/office/drawing/2014/main" id="{71182A97-2B26-42A7-959C-858B0AE13739}"/>
                  </a:ext>
                </a:extLst>
              </p:cNvPr>
              <p:cNvSpPr txBox="1"/>
              <p:nvPr/>
            </p:nvSpPr>
            <p:spPr>
              <a:xfrm>
                <a:off x="2189591" y="5440918"/>
                <a:ext cx="508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33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  <p:sp>
            <p:nvSpPr>
              <p:cNvPr id="281" name="กล่องข้อความ 280">
                <a:extLst>
                  <a:ext uri="{FF2B5EF4-FFF2-40B4-BE49-F238E27FC236}">
                    <a16:creationId xmlns:a16="http://schemas.microsoft.com/office/drawing/2014/main" id="{A9FFC5C4-91C4-46DB-BC55-DCD8BA3EF70F}"/>
                  </a:ext>
                </a:extLst>
              </p:cNvPr>
              <p:cNvSpPr txBox="1"/>
              <p:nvPr/>
            </p:nvSpPr>
            <p:spPr>
              <a:xfrm>
                <a:off x="2189591" y="5738888"/>
                <a:ext cx="508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34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  <p:sp>
            <p:nvSpPr>
              <p:cNvPr id="282" name="กล่องข้อความ 281">
                <a:extLst>
                  <a:ext uri="{FF2B5EF4-FFF2-40B4-BE49-F238E27FC236}">
                    <a16:creationId xmlns:a16="http://schemas.microsoft.com/office/drawing/2014/main" id="{7CA74323-81E3-4D6A-82EC-529A1471D6E3}"/>
                  </a:ext>
                </a:extLst>
              </p:cNvPr>
              <p:cNvSpPr txBox="1"/>
              <p:nvPr/>
            </p:nvSpPr>
            <p:spPr>
              <a:xfrm>
                <a:off x="2189591" y="6025160"/>
                <a:ext cx="508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35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  <p:sp>
            <p:nvSpPr>
              <p:cNvPr id="283" name="กล่องข้อความ 282">
                <a:extLst>
                  <a:ext uri="{FF2B5EF4-FFF2-40B4-BE49-F238E27FC236}">
                    <a16:creationId xmlns:a16="http://schemas.microsoft.com/office/drawing/2014/main" id="{B7A7F7F1-6534-4243-9F34-12AA89EED0F9}"/>
                  </a:ext>
                </a:extLst>
              </p:cNvPr>
              <p:cNvSpPr txBox="1"/>
              <p:nvPr/>
            </p:nvSpPr>
            <p:spPr>
              <a:xfrm>
                <a:off x="2189591" y="6318039"/>
                <a:ext cx="508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36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  <p:sp>
            <p:nvSpPr>
              <p:cNvPr id="284" name="กล่องข้อความ 283">
                <a:extLst>
                  <a:ext uri="{FF2B5EF4-FFF2-40B4-BE49-F238E27FC236}">
                    <a16:creationId xmlns:a16="http://schemas.microsoft.com/office/drawing/2014/main" id="{92A26C30-EE13-4E84-B8A8-8DE3F68B4F5B}"/>
                  </a:ext>
                </a:extLst>
              </p:cNvPr>
              <p:cNvSpPr txBox="1"/>
              <p:nvPr/>
            </p:nvSpPr>
            <p:spPr>
              <a:xfrm>
                <a:off x="2189591" y="6604311"/>
                <a:ext cx="508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37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  <p:sp>
            <p:nvSpPr>
              <p:cNvPr id="285" name="กล่องข้อความ 284">
                <a:extLst>
                  <a:ext uri="{FF2B5EF4-FFF2-40B4-BE49-F238E27FC236}">
                    <a16:creationId xmlns:a16="http://schemas.microsoft.com/office/drawing/2014/main" id="{430D33CC-1248-48AD-8842-5A9D779E1427}"/>
                  </a:ext>
                </a:extLst>
              </p:cNvPr>
              <p:cNvSpPr txBox="1"/>
              <p:nvPr/>
            </p:nvSpPr>
            <p:spPr>
              <a:xfrm>
                <a:off x="2189591" y="6902787"/>
                <a:ext cx="508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38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  <p:sp>
            <p:nvSpPr>
              <p:cNvPr id="286" name="กล่องข้อความ 285">
                <a:extLst>
                  <a:ext uri="{FF2B5EF4-FFF2-40B4-BE49-F238E27FC236}">
                    <a16:creationId xmlns:a16="http://schemas.microsoft.com/office/drawing/2014/main" id="{103C7CC7-0FEC-4C62-8999-B1A344B68FFD}"/>
                  </a:ext>
                </a:extLst>
              </p:cNvPr>
              <p:cNvSpPr txBox="1"/>
              <p:nvPr/>
            </p:nvSpPr>
            <p:spPr>
              <a:xfrm>
                <a:off x="2189591" y="7195160"/>
                <a:ext cx="508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39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  <p:sp>
            <p:nvSpPr>
              <p:cNvPr id="287" name="กล่องข้อความ 286">
                <a:extLst>
                  <a:ext uri="{FF2B5EF4-FFF2-40B4-BE49-F238E27FC236}">
                    <a16:creationId xmlns:a16="http://schemas.microsoft.com/office/drawing/2014/main" id="{317D4236-54BB-42EA-931E-1AA8CB3640A2}"/>
                  </a:ext>
                </a:extLst>
              </p:cNvPr>
              <p:cNvSpPr txBox="1"/>
              <p:nvPr/>
            </p:nvSpPr>
            <p:spPr>
              <a:xfrm>
                <a:off x="2189591" y="7486291"/>
                <a:ext cx="508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40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</p:grpSp>
        <p:grpSp>
          <p:nvGrpSpPr>
            <p:cNvPr id="289" name="กลุ่ม 288">
              <a:extLst>
                <a:ext uri="{FF2B5EF4-FFF2-40B4-BE49-F238E27FC236}">
                  <a16:creationId xmlns:a16="http://schemas.microsoft.com/office/drawing/2014/main" id="{A9E5B528-0B3F-4058-AD26-29AECC98C21B}"/>
                </a:ext>
              </a:extLst>
            </p:cNvPr>
            <p:cNvGrpSpPr/>
            <p:nvPr/>
          </p:nvGrpSpPr>
          <p:grpSpPr>
            <a:xfrm>
              <a:off x="95590" y="1932433"/>
              <a:ext cx="508000" cy="6015523"/>
              <a:chOff x="2189591" y="1932433"/>
              <a:chExt cx="508000" cy="6015523"/>
            </a:xfrm>
          </p:grpSpPr>
          <p:sp>
            <p:nvSpPr>
              <p:cNvPr id="290" name="กล่องข้อความ 289">
                <a:extLst>
                  <a:ext uri="{FF2B5EF4-FFF2-40B4-BE49-F238E27FC236}">
                    <a16:creationId xmlns:a16="http://schemas.microsoft.com/office/drawing/2014/main" id="{E594F891-42CC-4D93-BBB4-D9A164A432F9}"/>
                  </a:ext>
                </a:extLst>
              </p:cNvPr>
              <p:cNvSpPr txBox="1"/>
              <p:nvPr/>
            </p:nvSpPr>
            <p:spPr>
              <a:xfrm>
                <a:off x="2189591" y="1932433"/>
                <a:ext cx="508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1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  <p:sp>
            <p:nvSpPr>
              <p:cNvPr id="291" name="กล่องข้อความ 290">
                <a:extLst>
                  <a:ext uri="{FF2B5EF4-FFF2-40B4-BE49-F238E27FC236}">
                    <a16:creationId xmlns:a16="http://schemas.microsoft.com/office/drawing/2014/main" id="{F2C262A0-F80D-4A34-B83B-A55613D332D4}"/>
                  </a:ext>
                </a:extLst>
              </p:cNvPr>
              <p:cNvSpPr txBox="1"/>
              <p:nvPr/>
            </p:nvSpPr>
            <p:spPr>
              <a:xfrm>
                <a:off x="2189591" y="2224807"/>
                <a:ext cx="508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2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  <p:sp>
            <p:nvSpPr>
              <p:cNvPr id="292" name="กล่องข้อความ 291">
                <a:extLst>
                  <a:ext uri="{FF2B5EF4-FFF2-40B4-BE49-F238E27FC236}">
                    <a16:creationId xmlns:a16="http://schemas.microsoft.com/office/drawing/2014/main" id="{520ABDB1-FD32-43ED-A1A7-18B575131FA0}"/>
                  </a:ext>
                </a:extLst>
              </p:cNvPr>
              <p:cNvSpPr txBox="1"/>
              <p:nvPr/>
            </p:nvSpPr>
            <p:spPr>
              <a:xfrm>
                <a:off x="2189591" y="2521859"/>
                <a:ext cx="508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3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  <p:sp>
            <p:nvSpPr>
              <p:cNvPr id="293" name="กล่องข้อความ 292">
                <a:extLst>
                  <a:ext uri="{FF2B5EF4-FFF2-40B4-BE49-F238E27FC236}">
                    <a16:creationId xmlns:a16="http://schemas.microsoft.com/office/drawing/2014/main" id="{45E4C217-BDAE-411B-B712-B7AECDD8B9E0}"/>
                  </a:ext>
                </a:extLst>
              </p:cNvPr>
              <p:cNvSpPr txBox="1"/>
              <p:nvPr/>
            </p:nvSpPr>
            <p:spPr>
              <a:xfrm>
                <a:off x="2189591" y="2814233"/>
                <a:ext cx="508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4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  <p:sp>
            <p:nvSpPr>
              <p:cNvPr id="294" name="กล่องข้อความ 293">
                <a:extLst>
                  <a:ext uri="{FF2B5EF4-FFF2-40B4-BE49-F238E27FC236}">
                    <a16:creationId xmlns:a16="http://schemas.microsoft.com/office/drawing/2014/main" id="{E937630E-3D33-4451-9558-5C59271422EB}"/>
                  </a:ext>
                </a:extLst>
              </p:cNvPr>
              <p:cNvSpPr txBox="1"/>
              <p:nvPr/>
            </p:nvSpPr>
            <p:spPr>
              <a:xfrm>
                <a:off x="2189591" y="3106101"/>
                <a:ext cx="508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5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  <p:sp>
            <p:nvSpPr>
              <p:cNvPr id="295" name="กล่องข้อความ 294">
                <a:extLst>
                  <a:ext uri="{FF2B5EF4-FFF2-40B4-BE49-F238E27FC236}">
                    <a16:creationId xmlns:a16="http://schemas.microsoft.com/office/drawing/2014/main" id="{F47F73F1-9A40-43CD-AC9D-B3849DB33B55}"/>
                  </a:ext>
                </a:extLst>
              </p:cNvPr>
              <p:cNvSpPr txBox="1"/>
              <p:nvPr/>
            </p:nvSpPr>
            <p:spPr>
              <a:xfrm>
                <a:off x="2189591" y="3395371"/>
                <a:ext cx="508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6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  <p:sp>
            <p:nvSpPr>
              <p:cNvPr id="296" name="กล่องข้อความ 295">
                <a:extLst>
                  <a:ext uri="{FF2B5EF4-FFF2-40B4-BE49-F238E27FC236}">
                    <a16:creationId xmlns:a16="http://schemas.microsoft.com/office/drawing/2014/main" id="{5B22E3D6-9A5D-44D3-AA40-41DC9AB455D6}"/>
                  </a:ext>
                </a:extLst>
              </p:cNvPr>
              <p:cNvSpPr txBox="1"/>
              <p:nvPr/>
            </p:nvSpPr>
            <p:spPr>
              <a:xfrm>
                <a:off x="2189591" y="3690343"/>
                <a:ext cx="508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7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  <p:sp>
            <p:nvSpPr>
              <p:cNvPr id="297" name="กล่องข้อความ 296">
                <a:extLst>
                  <a:ext uri="{FF2B5EF4-FFF2-40B4-BE49-F238E27FC236}">
                    <a16:creationId xmlns:a16="http://schemas.microsoft.com/office/drawing/2014/main" id="{34F2E3DB-339D-4AE8-90B9-05638FA9A802}"/>
                  </a:ext>
                </a:extLst>
              </p:cNvPr>
              <p:cNvSpPr txBox="1"/>
              <p:nvPr/>
            </p:nvSpPr>
            <p:spPr>
              <a:xfrm>
                <a:off x="2189591" y="3976509"/>
                <a:ext cx="508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8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  <p:sp>
            <p:nvSpPr>
              <p:cNvPr id="298" name="กล่องข้อความ 297">
                <a:extLst>
                  <a:ext uri="{FF2B5EF4-FFF2-40B4-BE49-F238E27FC236}">
                    <a16:creationId xmlns:a16="http://schemas.microsoft.com/office/drawing/2014/main" id="{17A5E1B1-E224-44DD-9F16-3DA6752F9CB2}"/>
                  </a:ext>
                </a:extLst>
              </p:cNvPr>
              <p:cNvSpPr txBox="1"/>
              <p:nvPr/>
            </p:nvSpPr>
            <p:spPr>
              <a:xfrm>
                <a:off x="2189591" y="4271481"/>
                <a:ext cx="508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9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  <p:sp>
            <p:nvSpPr>
              <p:cNvPr id="341" name="กล่องข้อความ 340">
                <a:extLst>
                  <a:ext uri="{FF2B5EF4-FFF2-40B4-BE49-F238E27FC236}">
                    <a16:creationId xmlns:a16="http://schemas.microsoft.com/office/drawing/2014/main" id="{15DFC77A-39D4-48ED-A121-CFA7D34929E1}"/>
                  </a:ext>
                </a:extLst>
              </p:cNvPr>
              <p:cNvSpPr txBox="1"/>
              <p:nvPr/>
            </p:nvSpPr>
            <p:spPr>
              <a:xfrm>
                <a:off x="2189591" y="4560751"/>
                <a:ext cx="508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10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  <p:sp>
            <p:nvSpPr>
              <p:cNvPr id="342" name="กล่องข้อความ 341">
                <a:extLst>
                  <a:ext uri="{FF2B5EF4-FFF2-40B4-BE49-F238E27FC236}">
                    <a16:creationId xmlns:a16="http://schemas.microsoft.com/office/drawing/2014/main" id="{5E9DE638-6D3E-4130-8735-59C5BD3EB7CF}"/>
                  </a:ext>
                </a:extLst>
              </p:cNvPr>
              <p:cNvSpPr txBox="1"/>
              <p:nvPr/>
            </p:nvSpPr>
            <p:spPr>
              <a:xfrm>
                <a:off x="2189591" y="4852619"/>
                <a:ext cx="508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11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  <p:sp>
            <p:nvSpPr>
              <p:cNvPr id="343" name="กล่องข้อความ 342">
                <a:extLst>
                  <a:ext uri="{FF2B5EF4-FFF2-40B4-BE49-F238E27FC236}">
                    <a16:creationId xmlns:a16="http://schemas.microsoft.com/office/drawing/2014/main" id="{50A8BEC2-BC6B-437A-A74F-6CA1566076D7}"/>
                  </a:ext>
                </a:extLst>
              </p:cNvPr>
              <p:cNvSpPr txBox="1"/>
              <p:nvPr/>
            </p:nvSpPr>
            <p:spPr>
              <a:xfrm>
                <a:off x="2189591" y="5148544"/>
                <a:ext cx="508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12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  <p:sp>
            <p:nvSpPr>
              <p:cNvPr id="344" name="กล่องข้อความ 343">
                <a:extLst>
                  <a:ext uri="{FF2B5EF4-FFF2-40B4-BE49-F238E27FC236}">
                    <a16:creationId xmlns:a16="http://schemas.microsoft.com/office/drawing/2014/main" id="{C53334E9-5111-4672-827B-B8049B288C39}"/>
                  </a:ext>
                </a:extLst>
              </p:cNvPr>
              <p:cNvSpPr txBox="1"/>
              <p:nvPr/>
            </p:nvSpPr>
            <p:spPr>
              <a:xfrm>
                <a:off x="2189591" y="5440918"/>
                <a:ext cx="508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13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  <p:sp>
            <p:nvSpPr>
              <p:cNvPr id="345" name="กล่องข้อความ 344">
                <a:extLst>
                  <a:ext uri="{FF2B5EF4-FFF2-40B4-BE49-F238E27FC236}">
                    <a16:creationId xmlns:a16="http://schemas.microsoft.com/office/drawing/2014/main" id="{DA6AEA34-BD41-4251-92E2-62CC83A76864}"/>
                  </a:ext>
                </a:extLst>
              </p:cNvPr>
              <p:cNvSpPr txBox="1"/>
              <p:nvPr/>
            </p:nvSpPr>
            <p:spPr>
              <a:xfrm>
                <a:off x="2189591" y="5738888"/>
                <a:ext cx="508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14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  <p:sp>
            <p:nvSpPr>
              <p:cNvPr id="346" name="กล่องข้อความ 345">
                <a:extLst>
                  <a:ext uri="{FF2B5EF4-FFF2-40B4-BE49-F238E27FC236}">
                    <a16:creationId xmlns:a16="http://schemas.microsoft.com/office/drawing/2014/main" id="{90C77143-11D5-457A-B76C-B001FDB7010E}"/>
                  </a:ext>
                </a:extLst>
              </p:cNvPr>
              <p:cNvSpPr txBox="1"/>
              <p:nvPr/>
            </p:nvSpPr>
            <p:spPr>
              <a:xfrm>
                <a:off x="2189591" y="6025160"/>
                <a:ext cx="508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15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  <p:sp>
            <p:nvSpPr>
              <p:cNvPr id="347" name="กล่องข้อความ 346">
                <a:extLst>
                  <a:ext uri="{FF2B5EF4-FFF2-40B4-BE49-F238E27FC236}">
                    <a16:creationId xmlns:a16="http://schemas.microsoft.com/office/drawing/2014/main" id="{682D359E-3ECC-451D-BD3D-719F6BDC7364}"/>
                  </a:ext>
                </a:extLst>
              </p:cNvPr>
              <p:cNvSpPr txBox="1"/>
              <p:nvPr/>
            </p:nvSpPr>
            <p:spPr>
              <a:xfrm>
                <a:off x="2189591" y="6318039"/>
                <a:ext cx="508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16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  <p:sp>
            <p:nvSpPr>
              <p:cNvPr id="348" name="กล่องข้อความ 347">
                <a:extLst>
                  <a:ext uri="{FF2B5EF4-FFF2-40B4-BE49-F238E27FC236}">
                    <a16:creationId xmlns:a16="http://schemas.microsoft.com/office/drawing/2014/main" id="{9F6A4AF0-C0A5-4175-A739-53782062E53C}"/>
                  </a:ext>
                </a:extLst>
              </p:cNvPr>
              <p:cNvSpPr txBox="1"/>
              <p:nvPr/>
            </p:nvSpPr>
            <p:spPr>
              <a:xfrm>
                <a:off x="2189591" y="6604311"/>
                <a:ext cx="508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17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  <p:sp>
            <p:nvSpPr>
              <p:cNvPr id="349" name="กล่องข้อความ 348">
                <a:extLst>
                  <a:ext uri="{FF2B5EF4-FFF2-40B4-BE49-F238E27FC236}">
                    <a16:creationId xmlns:a16="http://schemas.microsoft.com/office/drawing/2014/main" id="{DADA965C-6FB2-4D9D-927E-BBD94EA5624C}"/>
                  </a:ext>
                </a:extLst>
              </p:cNvPr>
              <p:cNvSpPr txBox="1"/>
              <p:nvPr/>
            </p:nvSpPr>
            <p:spPr>
              <a:xfrm>
                <a:off x="2189591" y="6902787"/>
                <a:ext cx="508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18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  <p:sp>
            <p:nvSpPr>
              <p:cNvPr id="350" name="กล่องข้อความ 349">
                <a:extLst>
                  <a:ext uri="{FF2B5EF4-FFF2-40B4-BE49-F238E27FC236}">
                    <a16:creationId xmlns:a16="http://schemas.microsoft.com/office/drawing/2014/main" id="{472A4618-C075-46EF-AE96-B6AD59FE417E}"/>
                  </a:ext>
                </a:extLst>
              </p:cNvPr>
              <p:cNvSpPr txBox="1"/>
              <p:nvPr/>
            </p:nvSpPr>
            <p:spPr>
              <a:xfrm>
                <a:off x="2189591" y="7195160"/>
                <a:ext cx="508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19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  <p:sp>
            <p:nvSpPr>
              <p:cNvPr id="351" name="กล่องข้อความ 350">
                <a:extLst>
                  <a:ext uri="{FF2B5EF4-FFF2-40B4-BE49-F238E27FC236}">
                    <a16:creationId xmlns:a16="http://schemas.microsoft.com/office/drawing/2014/main" id="{018F911C-427B-48BF-8232-B93320FB1C27}"/>
                  </a:ext>
                </a:extLst>
              </p:cNvPr>
              <p:cNvSpPr txBox="1"/>
              <p:nvPr/>
            </p:nvSpPr>
            <p:spPr>
              <a:xfrm>
                <a:off x="2189591" y="7486291"/>
                <a:ext cx="508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20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</p:grpSp>
      </p:grpSp>
      <p:grpSp>
        <p:nvGrpSpPr>
          <p:cNvPr id="11" name="กลุ่ม 10">
            <a:extLst>
              <a:ext uri="{FF2B5EF4-FFF2-40B4-BE49-F238E27FC236}">
                <a16:creationId xmlns:a16="http://schemas.microsoft.com/office/drawing/2014/main" id="{F684B8E4-5A01-49B2-A2F7-5B7B2D08E323}"/>
              </a:ext>
            </a:extLst>
          </p:cNvPr>
          <p:cNvGrpSpPr/>
          <p:nvPr/>
        </p:nvGrpSpPr>
        <p:grpSpPr>
          <a:xfrm>
            <a:off x="742782" y="1322121"/>
            <a:ext cx="1373990" cy="664838"/>
            <a:chOff x="742782" y="1322121"/>
            <a:chExt cx="1373990" cy="664838"/>
          </a:xfrm>
        </p:grpSpPr>
        <p:grpSp>
          <p:nvGrpSpPr>
            <p:cNvPr id="3" name="กลุ่ม 2">
              <a:extLst>
                <a:ext uri="{FF2B5EF4-FFF2-40B4-BE49-F238E27FC236}">
                  <a16:creationId xmlns:a16="http://schemas.microsoft.com/office/drawing/2014/main" id="{C04A9503-0A94-44AC-BAB8-227068EB0650}"/>
                </a:ext>
              </a:extLst>
            </p:cNvPr>
            <p:cNvGrpSpPr/>
            <p:nvPr/>
          </p:nvGrpSpPr>
          <p:grpSpPr>
            <a:xfrm>
              <a:off x="742782" y="1525294"/>
              <a:ext cx="1373990" cy="461665"/>
              <a:chOff x="742782" y="1540534"/>
              <a:chExt cx="1373990" cy="461665"/>
            </a:xfrm>
          </p:grpSpPr>
          <p:sp>
            <p:nvSpPr>
              <p:cNvPr id="352" name="กล่องข้อความ 351">
                <a:extLst>
                  <a:ext uri="{FF2B5EF4-FFF2-40B4-BE49-F238E27FC236}">
                    <a16:creationId xmlns:a16="http://schemas.microsoft.com/office/drawing/2014/main" id="{D77FB596-641E-4CDC-9CD9-AE39C9D60CCD}"/>
                  </a:ext>
                </a:extLst>
              </p:cNvPr>
              <p:cNvSpPr txBox="1"/>
              <p:nvPr/>
            </p:nvSpPr>
            <p:spPr>
              <a:xfrm>
                <a:off x="742782" y="154053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h-TH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ก</a:t>
                </a:r>
              </a:p>
            </p:txBody>
          </p:sp>
          <p:sp>
            <p:nvSpPr>
              <p:cNvPr id="353" name="กล่องข้อความ 352">
                <a:extLst>
                  <a:ext uri="{FF2B5EF4-FFF2-40B4-BE49-F238E27FC236}">
                    <a16:creationId xmlns:a16="http://schemas.microsoft.com/office/drawing/2014/main" id="{4CA65716-0907-4ED2-B4E1-D99A85BD3355}"/>
                  </a:ext>
                </a:extLst>
              </p:cNvPr>
              <p:cNvSpPr txBox="1"/>
              <p:nvPr/>
            </p:nvSpPr>
            <p:spPr>
              <a:xfrm>
                <a:off x="1098745" y="154053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h-TH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ข</a:t>
                </a:r>
              </a:p>
            </p:txBody>
          </p:sp>
          <p:sp>
            <p:nvSpPr>
              <p:cNvPr id="354" name="กล่องข้อความ 353">
                <a:extLst>
                  <a:ext uri="{FF2B5EF4-FFF2-40B4-BE49-F238E27FC236}">
                    <a16:creationId xmlns:a16="http://schemas.microsoft.com/office/drawing/2014/main" id="{0B3E47E2-BF34-490C-B608-6D2FED098CA7}"/>
                  </a:ext>
                </a:extLst>
              </p:cNvPr>
              <p:cNvSpPr txBox="1"/>
              <p:nvPr/>
            </p:nvSpPr>
            <p:spPr>
              <a:xfrm>
                <a:off x="1463378" y="154053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h-TH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ค</a:t>
                </a:r>
              </a:p>
            </p:txBody>
          </p:sp>
          <p:sp>
            <p:nvSpPr>
              <p:cNvPr id="355" name="กล่องข้อความ 354">
                <a:extLst>
                  <a:ext uri="{FF2B5EF4-FFF2-40B4-BE49-F238E27FC236}">
                    <a16:creationId xmlns:a16="http://schemas.microsoft.com/office/drawing/2014/main" id="{90980AB9-557C-430E-8D09-DBA9A71D7966}"/>
                  </a:ext>
                </a:extLst>
              </p:cNvPr>
              <p:cNvSpPr txBox="1"/>
              <p:nvPr/>
            </p:nvSpPr>
            <p:spPr>
              <a:xfrm>
                <a:off x="1820337" y="154053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h-TH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ง</a:t>
                </a:r>
              </a:p>
            </p:txBody>
          </p:sp>
        </p:grpSp>
        <p:grpSp>
          <p:nvGrpSpPr>
            <p:cNvPr id="356" name="กลุ่ม 355">
              <a:extLst>
                <a:ext uri="{FF2B5EF4-FFF2-40B4-BE49-F238E27FC236}">
                  <a16:creationId xmlns:a16="http://schemas.microsoft.com/office/drawing/2014/main" id="{68A8040D-64B0-4B5C-9490-E942B6DF6387}"/>
                </a:ext>
              </a:extLst>
            </p:cNvPr>
            <p:cNvGrpSpPr/>
            <p:nvPr/>
          </p:nvGrpSpPr>
          <p:grpSpPr>
            <a:xfrm>
              <a:off x="742782" y="1322121"/>
              <a:ext cx="1373990" cy="461665"/>
              <a:chOff x="742782" y="1936774"/>
              <a:chExt cx="1373990" cy="461665"/>
            </a:xfrm>
          </p:grpSpPr>
          <p:sp>
            <p:nvSpPr>
              <p:cNvPr id="357" name="กล่องข้อความ 356">
                <a:extLst>
                  <a:ext uri="{FF2B5EF4-FFF2-40B4-BE49-F238E27FC236}">
                    <a16:creationId xmlns:a16="http://schemas.microsoft.com/office/drawing/2014/main" id="{95873E72-768A-47EE-A0E9-359E1F1F5972}"/>
                  </a:ext>
                </a:extLst>
              </p:cNvPr>
              <p:cNvSpPr txBox="1"/>
              <p:nvPr/>
            </p:nvSpPr>
            <p:spPr>
              <a:xfrm>
                <a:off x="742782" y="193677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A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  <p:sp>
            <p:nvSpPr>
              <p:cNvPr id="358" name="กล่องข้อความ 357">
                <a:extLst>
                  <a:ext uri="{FF2B5EF4-FFF2-40B4-BE49-F238E27FC236}">
                    <a16:creationId xmlns:a16="http://schemas.microsoft.com/office/drawing/2014/main" id="{6661D2B0-BBE7-4636-93B7-BB39964B0467}"/>
                  </a:ext>
                </a:extLst>
              </p:cNvPr>
              <p:cNvSpPr txBox="1"/>
              <p:nvPr/>
            </p:nvSpPr>
            <p:spPr>
              <a:xfrm>
                <a:off x="1098745" y="193677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B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  <p:sp>
            <p:nvSpPr>
              <p:cNvPr id="359" name="กล่องข้อความ 358">
                <a:extLst>
                  <a:ext uri="{FF2B5EF4-FFF2-40B4-BE49-F238E27FC236}">
                    <a16:creationId xmlns:a16="http://schemas.microsoft.com/office/drawing/2014/main" id="{A6595147-FA22-4B07-8CF8-93DCB0B4CDA6}"/>
                  </a:ext>
                </a:extLst>
              </p:cNvPr>
              <p:cNvSpPr txBox="1"/>
              <p:nvPr/>
            </p:nvSpPr>
            <p:spPr>
              <a:xfrm>
                <a:off x="1463378" y="193677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C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  <p:sp>
            <p:nvSpPr>
              <p:cNvPr id="360" name="กล่องข้อความ 359">
                <a:extLst>
                  <a:ext uri="{FF2B5EF4-FFF2-40B4-BE49-F238E27FC236}">
                    <a16:creationId xmlns:a16="http://schemas.microsoft.com/office/drawing/2014/main" id="{66BA76C6-AE71-40FF-BB3D-0FA4D807C34B}"/>
                  </a:ext>
                </a:extLst>
              </p:cNvPr>
              <p:cNvSpPr txBox="1"/>
              <p:nvPr/>
            </p:nvSpPr>
            <p:spPr>
              <a:xfrm>
                <a:off x="1820337" y="193677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D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</p:grpSp>
      </p:grpSp>
      <p:grpSp>
        <p:nvGrpSpPr>
          <p:cNvPr id="366" name="กลุ่ม 365">
            <a:extLst>
              <a:ext uri="{FF2B5EF4-FFF2-40B4-BE49-F238E27FC236}">
                <a16:creationId xmlns:a16="http://schemas.microsoft.com/office/drawing/2014/main" id="{37993169-50F0-4A33-9B8C-EECBA718AE2E}"/>
              </a:ext>
            </a:extLst>
          </p:cNvPr>
          <p:cNvGrpSpPr/>
          <p:nvPr/>
        </p:nvGrpSpPr>
        <p:grpSpPr>
          <a:xfrm>
            <a:off x="2815218" y="1322121"/>
            <a:ext cx="1373990" cy="664838"/>
            <a:chOff x="742782" y="1322121"/>
            <a:chExt cx="1373990" cy="664838"/>
          </a:xfrm>
        </p:grpSpPr>
        <p:grpSp>
          <p:nvGrpSpPr>
            <p:cNvPr id="367" name="กลุ่ม 366">
              <a:extLst>
                <a:ext uri="{FF2B5EF4-FFF2-40B4-BE49-F238E27FC236}">
                  <a16:creationId xmlns:a16="http://schemas.microsoft.com/office/drawing/2014/main" id="{BD184324-E07D-4D68-A00B-82E3410AAAD8}"/>
                </a:ext>
              </a:extLst>
            </p:cNvPr>
            <p:cNvGrpSpPr/>
            <p:nvPr/>
          </p:nvGrpSpPr>
          <p:grpSpPr>
            <a:xfrm>
              <a:off x="742782" y="1525294"/>
              <a:ext cx="1373990" cy="461665"/>
              <a:chOff x="742782" y="1540534"/>
              <a:chExt cx="1373990" cy="461665"/>
            </a:xfrm>
          </p:grpSpPr>
          <p:sp>
            <p:nvSpPr>
              <p:cNvPr id="373" name="กล่องข้อความ 372">
                <a:extLst>
                  <a:ext uri="{FF2B5EF4-FFF2-40B4-BE49-F238E27FC236}">
                    <a16:creationId xmlns:a16="http://schemas.microsoft.com/office/drawing/2014/main" id="{CD0E2BF7-1773-46F8-8C8B-7BC02419459A}"/>
                  </a:ext>
                </a:extLst>
              </p:cNvPr>
              <p:cNvSpPr txBox="1"/>
              <p:nvPr/>
            </p:nvSpPr>
            <p:spPr>
              <a:xfrm>
                <a:off x="742782" y="154053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h-TH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ก</a:t>
                </a:r>
              </a:p>
            </p:txBody>
          </p:sp>
          <p:sp>
            <p:nvSpPr>
              <p:cNvPr id="374" name="กล่องข้อความ 373">
                <a:extLst>
                  <a:ext uri="{FF2B5EF4-FFF2-40B4-BE49-F238E27FC236}">
                    <a16:creationId xmlns:a16="http://schemas.microsoft.com/office/drawing/2014/main" id="{25B9134D-7A64-467A-9C4C-B17EE84A127D}"/>
                  </a:ext>
                </a:extLst>
              </p:cNvPr>
              <p:cNvSpPr txBox="1"/>
              <p:nvPr/>
            </p:nvSpPr>
            <p:spPr>
              <a:xfrm>
                <a:off x="1098745" y="154053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h-TH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ข</a:t>
                </a:r>
              </a:p>
            </p:txBody>
          </p:sp>
          <p:sp>
            <p:nvSpPr>
              <p:cNvPr id="375" name="กล่องข้อความ 374">
                <a:extLst>
                  <a:ext uri="{FF2B5EF4-FFF2-40B4-BE49-F238E27FC236}">
                    <a16:creationId xmlns:a16="http://schemas.microsoft.com/office/drawing/2014/main" id="{13BCFCC7-6CFA-4CA0-85EE-7A410916B33A}"/>
                  </a:ext>
                </a:extLst>
              </p:cNvPr>
              <p:cNvSpPr txBox="1"/>
              <p:nvPr/>
            </p:nvSpPr>
            <p:spPr>
              <a:xfrm>
                <a:off x="1463378" y="154053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h-TH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ค</a:t>
                </a:r>
              </a:p>
            </p:txBody>
          </p:sp>
          <p:sp>
            <p:nvSpPr>
              <p:cNvPr id="376" name="กล่องข้อความ 375">
                <a:extLst>
                  <a:ext uri="{FF2B5EF4-FFF2-40B4-BE49-F238E27FC236}">
                    <a16:creationId xmlns:a16="http://schemas.microsoft.com/office/drawing/2014/main" id="{94E87F1A-3DBB-45A2-A9FE-FF7EBBC4053B}"/>
                  </a:ext>
                </a:extLst>
              </p:cNvPr>
              <p:cNvSpPr txBox="1"/>
              <p:nvPr/>
            </p:nvSpPr>
            <p:spPr>
              <a:xfrm>
                <a:off x="1820337" y="154053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h-TH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ง</a:t>
                </a:r>
              </a:p>
            </p:txBody>
          </p:sp>
        </p:grpSp>
        <p:grpSp>
          <p:nvGrpSpPr>
            <p:cNvPr id="368" name="กลุ่ม 367">
              <a:extLst>
                <a:ext uri="{FF2B5EF4-FFF2-40B4-BE49-F238E27FC236}">
                  <a16:creationId xmlns:a16="http://schemas.microsoft.com/office/drawing/2014/main" id="{BF208DDB-ECE9-4577-9FD9-A9D23DF892CE}"/>
                </a:ext>
              </a:extLst>
            </p:cNvPr>
            <p:cNvGrpSpPr/>
            <p:nvPr/>
          </p:nvGrpSpPr>
          <p:grpSpPr>
            <a:xfrm>
              <a:off x="742782" y="1322121"/>
              <a:ext cx="1373990" cy="461665"/>
              <a:chOff x="742782" y="1936774"/>
              <a:chExt cx="1373990" cy="461665"/>
            </a:xfrm>
          </p:grpSpPr>
          <p:sp>
            <p:nvSpPr>
              <p:cNvPr id="369" name="กล่องข้อความ 368">
                <a:extLst>
                  <a:ext uri="{FF2B5EF4-FFF2-40B4-BE49-F238E27FC236}">
                    <a16:creationId xmlns:a16="http://schemas.microsoft.com/office/drawing/2014/main" id="{1BAE1AE2-6C7A-43CD-8FC9-4AB68BDC36A0}"/>
                  </a:ext>
                </a:extLst>
              </p:cNvPr>
              <p:cNvSpPr txBox="1"/>
              <p:nvPr/>
            </p:nvSpPr>
            <p:spPr>
              <a:xfrm>
                <a:off x="742782" y="193677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A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  <p:sp>
            <p:nvSpPr>
              <p:cNvPr id="370" name="กล่องข้อความ 369">
                <a:extLst>
                  <a:ext uri="{FF2B5EF4-FFF2-40B4-BE49-F238E27FC236}">
                    <a16:creationId xmlns:a16="http://schemas.microsoft.com/office/drawing/2014/main" id="{101404E4-19D9-4A7A-B8F4-67E6B5A30662}"/>
                  </a:ext>
                </a:extLst>
              </p:cNvPr>
              <p:cNvSpPr txBox="1"/>
              <p:nvPr/>
            </p:nvSpPr>
            <p:spPr>
              <a:xfrm>
                <a:off x="1098745" y="193677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B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  <p:sp>
            <p:nvSpPr>
              <p:cNvPr id="371" name="กล่องข้อความ 370">
                <a:extLst>
                  <a:ext uri="{FF2B5EF4-FFF2-40B4-BE49-F238E27FC236}">
                    <a16:creationId xmlns:a16="http://schemas.microsoft.com/office/drawing/2014/main" id="{6524257A-56C5-4AF9-8FFC-01781A630F18}"/>
                  </a:ext>
                </a:extLst>
              </p:cNvPr>
              <p:cNvSpPr txBox="1"/>
              <p:nvPr/>
            </p:nvSpPr>
            <p:spPr>
              <a:xfrm>
                <a:off x="1463378" y="193677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C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  <p:sp>
            <p:nvSpPr>
              <p:cNvPr id="372" name="กล่องข้อความ 371">
                <a:extLst>
                  <a:ext uri="{FF2B5EF4-FFF2-40B4-BE49-F238E27FC236}">
                    <a16:creationId xmlns:a16="http://schemas.microsoft.com/office/drawing/2014/main" id="{DB243AEB-D924-4D50-B2B0-BD82B9E4A07A}"/>
                  </a:ext>
                </a:extLst>
              </p:cNvPr>
              <p:cNvSpPr txBox="1"/>
              <p:nvPr/>
            </p:nvSpPr>
            <p:spPr>
              <a:xfrm>
                <a:off x="1820337" y="193677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D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</p:grpSp>
      </p:grpSp>
      <p:sp>
        <p:nvSpPr>
          <p:cNvPr id="377" name="กล่องข้อความ 376">
            <a:extLst>
              <a:ext uri="{FF2B5EF4-FFF2-40B4-BE49-F238E27FC236}">
                <a16:creationId xmlns:a16="http://schemas.microsoft.com/office/drawing/2014/main" id="{29EA27C1-D6F3-41D7-9294-7D488D22C2D6}"/>
              </a:ext>
            </a:extLst>
          </p:cNvPr>
          <p:cNvSpPr txBox="1"/>
          <p:nvPr/>
        </p:nvSpPr>
        <p:spPr>
          <a:xfrm>
            <a:off x="558154" y="217938"/>
            <a:ext cx="26722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กระดาษคำตอบ</a:t>
            </a:r>
          </a:p>
        </p:txBody>
      </p:sp>
      <p:sp>
        <p:nvSpPr>
          <p:cNvPr id="15" name="สี่เหลี่ยมผืนผ้า 14">
            <a:extLst>
              <a:ext uri="{FF2B5EF4-FFF2-40B4-BE49-F238E27FC236}">
                <a16:creationId xmlns:a16="http://schemas.microsoft.com/office/drawing/2014/main" id="{022B413C-E609-44C4-BF89-9393630688B2}"/>
              </a:ext>
            </a:extLst>
          </p:cNvPr>
          <p:cNvSpPr/>
          <p:nvPr/>
        </p:nvSpPr>
        <p:spPr>
          <a:xfrm>
            <a:off x="4940703" y="652596"/>
            <a:ext cx="327660" cy="49021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80" name="สี่เหลี่ยมผืนผ้า 379">
            <a:extLst>
              <a:ext uri="{FF2B5EF4-FFF2-40B4-BE49-F238E27FC236}">
                <a16:creationId xmlns:a16="http://schemas.microsoft.com/office/drawing/2014/main" id="{5C4DD9BE-6D32-487B-92D7-4E511802F1B0}"/>
              </a:ext>
            </a:extLst>
          </p:cNvPr>
          <p:cNvSpPr/>
          <p:nvPr/>
        </p:nvSpPr>
        <p:spPr>
          <a:xfrm>
            <a:off x="5302937" y="652596"/>
            <a:ext cx="327660" cy="49021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81" name="สี่เหลี่ยมผืนผ้า 380">
            <a:extLst>
              <a:ext uri="{FF2B5EF4-FFF2-40B4-BE49-F238E27FC236}">
                <a16:creationId xmlns:a16="http://schemas.microsoft.com/office/drawing/2014/main" id="{5C9EDDE5-C74D-4041-99FC-77DEBA907CE7}"/>
              </a:ext>
            </a:extLst>
          </p:cNvPr>
          <p:cNvSpPr/>
          <p:nvPr/>
        </p:nvSpPr>
        <p:spPr>
          <a:xfrm>
            <a:off x="5663202" y="652596"/>
            <a:ext cx="327660" cy="49021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82" name="สี่เหลี่ยมผืนผ้า 381">
            <a:extLst>
              <a:ext uri="{FF2B5EF4-FFF2-40B4-BE49-F238E27FC236}">
                <a16:creationId xmlns:a16="http://schemas.microsoft.com/office/drawing/2014/main" id="{6E94BAE4-7F23-4788-A14D-7DBFF9DEAF86}"/>
              </a:ext>
            </a:extLst>
          </p:cNvPr>
          <p:cNvSpPr/>
          <p:nvPr/>
        </p:nvSpPr>
        <p:spPr>
          <a:xfrm>
            <a:off x="6023468" y="652596"/>
            <a:ext cx="327660" cy="49021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grpSp>
        <p:nvGrpSpPr>
          <p:cNvPr id="16" name="กลุ่ม 15">
            <a:extLst>
              <a:ext uri="{FF2B5EF4-FFF2-40B4-BE49-F238E27FC236}">
                <a16:creationId xmlns:a16="http://schemas.microsoft.com/office/drawing/2014/main" id="{B67AAB74-E79F-4DCF-A8A9-D4A21DE3E898}"/>
              </a:ext>
            </a:extLst>
          </p:cNvPr>
          <p:cNvGrpSpPr/>
          <p:nvPr/>
        </p:nvGrpSpPr>
        <p:grpSpPr>
          <a:xfrm>
            <a:off x="4314274" y="1305638"/>
            <a:ext cx="508000" cy="3096916"/>
            <a:chOff x="4314274" y="1305638"/>
            <a:chExt cx="508000" cy="3096916"/>
          </a:xfrm>
        </p:grpSpPr>
        <p:sp>
          <p:nvSpPr>
            <p:cNvPr id="386" name="กล่องข้อความ 385">
              <a:extLst>
                <a:ext uri="{FF2B5EF4-FFF2-40B4-BE49-F238E27FC236}">
                  <a16:creationId xmlns:a16="http://schemas.microsoft.com/office/drawing/2014/main" id="{DE231DE4-9BA0-458D-921C-CE342860EF7B}"/>
                </a:ext>
              </a:extLst>
            </p:cNvPr>
            <p:cNvSpPr txBox="1"/>
            <p:nvPr/>
          </p:nvSpPr>
          <p:spPr>
            <a:xfrm>
              <a:off x="4314274" y="1305638"/>
              <a:ext cx="508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b="1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0</a:t>
              </a:r>
              <a:endParaRPr lang="th-TH" sz="2400" b="1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388" name="กล่องข้อความ 387">
              <a:extLst>
                <a:ext uri="{FF2B5EF4-FFF2-40B4-BE49-F238E27FC236}">
                  <a16:creationId xmlns:a16="http://schemas.microsoft.com/office/drawing/2014/main" id="{C9DA2611-84F5-4672-B110-8BC203D10E97}"/>
                </a:ext>
              </a:extLst>
            </p:cNvPr>
            <p:cNvSpPr txBox="1"/>
            <p:nvPr/>
          </p:nvSpPr>
          <p:spPr>
            <a:xfrm>
              <a:off x="4314274" y="1600927"/>
              <a:ext cx="508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b="1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1</a:t>
              </a:r>
              <a:endParaRPr lang="th-TH" sz="2400" b="1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389" name="กล่องข้อความ 388">
              <a:extLst>
                <a:ext uri="{FF2B5EF4-FFF2-40B4-BE49-F238E27FC236}">
                  <a16:creationId xmlns:a16="http://schemas.microsoft.com/office/drawing/2014/main" id="{60061CFE-290C-4F30-862E-D8DC1E40C242}"/>
                </a:ext>
              </a:extLst>
            </p:cNvPr>
            <p:cNvSpPr txBox="1"/>
            <p:nvPr/>
          </p:nvSpPr>
          <p:spPr>
            <a:xfrm>
              <a:off x="4314274" y="1892363"/>
              <a:ext cx="508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b="1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2</a:t>
              </a:r>
              <a:endParaRPr lang="th-TH" sz="2400" b="1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390" name="กล่องข้อความ 389">
              <a:extLst>
                <a:ext uri="{FF2B5EF4-FFF2-40B4-BE49-F238E27FC236}">
                  <a16:creationId xmlns:a16="http://schemas.microsoft.com/office/drawing/2014/main" id="{9B68E935-3228-4711-BBC9-E2155DA0A18B}"/>
                </a:ext>
              </a:extLst>
            </p:cNvPr>
            <p:cNvSpPr txBox="1"/>
            <p:nvPr/>
          </p:nvSpPr>
          <p:spPr>
            <a:xfrm>
              <a:off x="4314274" y="2187652"/>
              <a:ext cx="508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b="1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3</a:t>
              </a:r>
              <a:endParaRPr lang="th-TH" sz="2400" b="1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391" name="กล่องข้อความ 390">
              <a:extLst>
                <a:ext uri="{FF2B5EF4-FFF2-40B4-BE49-F238E27FC236}">
                  <a16:creationId xmlns:a16="http://schemas.microsoft.com/office/drawing/2014/main" id="{DCB18139-0B6D-4F06-931B-6A8CDEFFA470}"/>
                </a:ext>
              </a:extLst>
            </p:cNvPr>
            <p:cNvSpPr txBox="1"/>
            <p:nvPr/>
          </p:nvSpPr>
          <p:spPr>
            <a:xfrm>
              <a:off x="4314274" y="2484135"/>
              <a:ext cx="508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b="1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4</a:t>
              </a:r>
              <a:endParaRPr lang="th-TH" sz="2400" b="1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392" name="กล่องข้อความ 391">
              <a:extLst>
                <a:ext uri="{FF2B5EF4-FFF2-40B4-BE49-F238E27FC236}">
                  <a16:creationId xmlns:a16="http://schemas.microsoft.com/office/drawing/2014/main" id="{349CC72D-ADBA-4E9A-AAAF-7081F082658E}"/>
                </a:ext>
              </a:extLst>
            </p:cNvPr>
            <p:cNvSpPr txBox="1"/>
            <p:nvPr/>
          </p:nvSpPr>
          <p:spPr>
            <a:xfrm>
              <a:off x="4314274" y="2774844"/>
              <a:ext cx="508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b="1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5</a:t>
              </a:r>
              <a:endParaRPr lang="th-TH" sz="2400" b="1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393" name="กล่องข้อความ 392">
              <a:extLst>
                <a:ext uri="{FF2B5EF4-FFF2-40B4-BE49-F238E27FC236}">
                  <a16:creationId xmlns:a16="http://schemas.microsoft.com/office/drawing/2014/main" id="{E6FB42E3-6109-4976-9E06-D3F6893FD495}"/>
                </a:ext>
              </a:extLst>
            </p:cNvPr>
            <p:cNvSpPr txBox="1"/>
            <p:nvPr/>
          </p:nvSpPr>
          <p:spPr>
            <a:xfrm>
              <a:off x="4314274" y="3071327"/>
              <a:ext cx="508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b="1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6</a:t>
              </a:r>
              <a:endParaRPr lang="th-TH" sz="2400" b="1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395" name="กล่องข้อความ 394">
              <a:extLst>
                <a:ext uri="{FF2B5EF4-FFF2-40B4-BE49-F238E27FC236}">
                  <a16:creationId xmlns:a16="http://schemas.microsoft.com/office/drawing/2014/main" id="{6DC6A8A2-0FA0-498B-94AC-C467ED4EC87E}"/>
                </a:ext>
              </a:extLst>
            </p:cNvPr>
            <p:cNvSpPr txBox="1"/>
            <p:nvPr/>
          </p:nvSpPr>
          <p:spPr>
            <a:xfrm>
              <a:off x="4314274" y="3355170"/>
              <a:ext cx="508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b="1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7</a:t>
              </a:r>
              <a:endParaRPr lang="th-TH" sz="2400" b="1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396" name="กล่องข้อความ 395">
              <a:extLst>
                <a:ext uri="{FF2B5EF4-FFF2-40B4-BE49-F238E27FC236}">
                  <a16:creationId xmlns:a16="http://schemas.microsoft.com/office/drawing/2014/main" id="{B6C709E7-30EA-4F95-8445-83C8E0CD9A5D}"/>
                </a:ext>
              </a:extLst>
            </p:cNvPr>
            <p:cNvSpPr txBox="1"/>
            <p:nvPr/>
          </p:nvSpPr>
          <p:spPr>
            <a:xfrm>
              <a:off x="4314274" y="3657046"/>
              <a:ext cx="508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b="1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8</a:t>
              </a:r>
              <a:endParaRPr lang="th-TH" sz="2400" b="1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397" name="กล่องข้อความ 396">
              <a:extLst>
                <a:ext uri="{FF2B5EF4-FFF2-40B4-BE49-F238E27FC236}">
                  <a16:creationId xmlns:a16="http://schemas.microsoft.com/office/drawing/2014/main" id="{F3D55457-5C0E-4612-B7A8-9235DD561E7E}"/>
                </a:ext>
              </a:extLst>
            </p:cNvPr>
            <p:cNvSpPr txBox="1"/>
            <p:nvPr/>
          </p:nvSpPr>
          <p:spPr>
            <a:xfrm>
              <a:off x="4314274" y="3940889"/>
              <a:ext cx="508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b="1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9</a:t>
              </a:r>
              <a:endParaRPr lang="th-TH" sz="2400" b="1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</p:grpSp>
      <p:sp>
        <p:nvSpPr>
          <p:cNvPr id="398" name="กล่องข้อความ 397">
            <a:extLst>
              <a:ext uri="{FF2B5EF4-FFF2-40B4-BE49-F238E27FC236}">
                <a16:creationId xmlns:a16="http://schemas.microsoft.com/office/drawing/2014/main" id="{737233FE-BDCE-4596-86A4-70ED63AC6D25}"/>
              </a:ext>
            </a:extLst>
          </p:cNvPr>
          <p:cNvSpPr txBox="1"/>
          <p:nvPr/>
        </p:nvSpPr>
        <p:spPr>
          <a:xfrm>
            <a:off x="341097" y="8178978"/>
            <a:ext cx="62058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ชื่อ</a:t>
            </a:r>
            <a:r>
              <a:rPr lang="en-US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-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นามสกุล................................</a:t>
            </a:r>
            <a:r>
              <a:rPr lang="en-US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.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............................</a:t>
            </a:r>
          </a:p>
        </p:txBody>
      </p:sp>
      <p:sp>
        <p:nvSpPr>
          <p:cNvPr id="399" name="กล่องข้อความ 398">
            <a:extLst>
              <a:ext uri="{FF2B5EF4-FFF2-40B4-BE49-F238E27FC236}">
                <a16:creationId xmlns:a16="http://schemas.microsoft.com/office/drawing/2014/main" id="{9584D172-D6DC-431C-8063-446BECA245A2}"/>
              </a:ext>
            </a:extLst>
          </p:cNvPr>
          <p:cNvSpPr txBox="1"/>
          <p:nvPr/>
        </p:nvSpPr>
        <p:spPr>
          <a:xfrm>
            <a:off x="375373" y="8553402"/>
            <a:ext cx="62058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รายวิชา...........................................................</a:t>
            </a:r>
            <a:r>
              <a:rPr lang="en-US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.....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....</a:t>
            </a:r>
          </a:p>
        </p:txBody>
      </p:sp>
      <p:sp>
        <p:nvSpPr>
          <p:cNvPr id="401" name="กล่องข้อความ 400">
            <a:extLst>
              <a:ext uri="{FF2B5EF4-FFF2-40B4-BE49-F238E27FC236}">
                <a16:creationId xmlns:a16="http://schemas.microsoft.com/office/drawing/2014/main" id="{4E5FD76F-6663-4DD6-BE5B-783F3859161D}"/>
              </a:ext>
            </a:extLst>
          </p:cNvPr>
          <p:cNvSpPr txBox="1"/>
          <p:nvPr/>
        </p:nvSpPr>
        <p:spPr>
          <a:xfrm>
            <a:off x="4431175" y="7381735"/>
            <a:ext cx="2203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.........................</a:t>
            </a:r>
          </a:p>
        </p:txBody>
      </p:sp>
      <p:sp>
        <p:nvSpPr>
          <p:cNvPr id="402" name="กล่องข้อความ 401">
            <a:extLst>
              <a:ext uri="{FF2B5EF4-FFF2-40B4-BE49-F238E27FC236}">
                <a16:creationId xmlns:a16="http://schemas.microsoft.com/office/drawing/2014/main" id="{47BB291B-89DD-4D81-A14B-449B9E83F66B}"/>
              </a:ext>
            </a:extLst>
          </p:cNvPr>
          <p:cNvSpPr txBox="1"/>
          <p:nvPr/>
        </p:nvSpPr>
        <p:spPr>
          <a:xfrm>
            <a:off x="4431175" y="7719803"/>
            <a:ext cx="22034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0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กรรมการควบคุมการสอบ</a:t>
            </a:r>
          </a:p>
        </p:txBody>
      </p:sp>
      <p:sp>
        <p:nvSpPr>
          <p:cNvPr id="361" name="กล่องข้อความ 377">
            <a:extLst>
              <a:ext uri="{FF2B5EF4-FFF2-40B4-BE49-F238E27FC236}">
                <a16:creationId xmlns:a16="http://schemas.microsoft.com/office/drawing/2014/main" id="{0E8CE7E9-F83F-459C-9D05-27709A82B28B}"/>
              </a:ext>
            </a:extLst>
          </p:cNvPr>
          <p:cNvSpPr txBox="1"/>
          <p:nvPr/>
        </p:nvSpPr>
        <p:spPr>
          <a:xfrm>
            <a:off x="578167" y="749855"/>
            <a:ext cx="36484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โรงเรียน </a:t>
            </a:r>
            <a:r>
              <a:rPr lang="en-US" sz="24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…………………………….</a:t>
            </a:r>
            <a:endParaRPr lang="th-TH" sz="2400" b="1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pic>
        <p:nvPicPr>
          <p:cNvPr id="362" name="Picture 36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2720" y="4566636"/>
            <a:ext cx="1420963" cy="568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กล่องข้อความ 382">
            <a:extLst>
              <a:ext uri="{FF2B5EF4-FFF2-40B4-BE49-F238E27FC236}">
                <a16:creationId xmlns:a16="http://schemas.microsoft.com/office/drawing/2014/main" id="{17FE1A66-7B5C-36F8-8E01-0904DFD3C90D}"/>
              </a:ext>
            </a:extLst>
          </p:cNvPr>
          <p:cNvSpPr txBox="1"/>
          <p:nvPr/>
        </p:nvSpPr>
        <p:spPr>
          <a:xfrm>
            <a:off x="4952720" y="333821"/>
            <a:ext cx="12160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6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รหัสนักเรียน</a:t>
            </a:r>
          </a:p>
        </p:txBody>
      </p:sp>
      <p:sp>
        <p:nvSpPr>
          <p:cNvPr id="14" name="กล่องข้อความ 398">
            <a:extLst>
              <a:ext uri="{FF2B5EF4-FFF2-40B4-BE49-F238E27FC236}">
                <a16:creationId xmlns:a16="http://schemas.microsoft.com/office/drawing/2014/main" id="{55CF6C90-8E0A-472F-9835-92C8E37B80A0}"/>
              </a:ext>
            </a:extLst>
          </p:cNvPr>
          <p:cNvSpPr txBox="1"/>
          <p:nvPr/>
        </p:nvSpPr>
        <p:spPr>
          <a:xfrm>
            <a:off x="375373" y="8982112"/>
            <a:ext cx="60949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ชั้น</a:t>
            </a:r>
            <a:r>
              <a:rPr lang="en-US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/ 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ห้อง..........</a:t>
            </a:r>
            <a:r>
              <a:rPr lang="en-US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.......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..........................................</a:t>
            </a:r>
            <a:r>
              <a:rPr lang="en-US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.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...</a:t>
            </a:r>
            <a:r>
              <a:rPr lang="en-US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...</a:t>
            </a:r>
            <a:endParaRPr lang="th-TH" sz="32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31185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สี่เหลี่ยมผืนผ้า 7"/>
          <p:cNvSpPr/>
          <p:nvPr/>
        </p:nvSpPr>
        <p:spPr>
          <a:xfrm>
            <a:off x="174625" y="224536"/>
            <a:ext cx="6508750" cy="945692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grpSp>
        <p:nvGrpSpPr>
          <p:cNvPr id="10" name="กลุ่ม 9"/>
          <p:cNvGrpSpPr/>
          <p:nvPr/>
        </p:nvGrpSpPr>
        <p:grpSpPr>
          <a:xfrm>
            <a:off x="4797659" y="1247012"/>
            <a:ext cx="1698484" cy="3199037"/>
            <a:chOff x="4503741" y="732883"/>
            <a:chExt cx="1775353" cy="3343817"/>
          </a:xfrm>
          <a:solidFill>
            <a:schemeClr val="bg1"/>
          </a:solidFill>
        </p:grpSpPr>
        <p:sp>
          <p:nvSpPr>
            <p:cNvPr id="927" name="สี่เหลี่ยมผืนผ้า 926"/>
            <p:cNvSpPr/>
            <p:nvPr/>
          </p:nvSpPr>
          <p:spPr>
            <a:xfrm>
              <a:off x="4503741" y="732883"/>
              <a:ext cx="1775353" cy="3343817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grpSp>
          <p:nvGrpSpPr>
            <p:cNvPr id="9" name="กลุ่ม 8"/>
            <p:cNvGrpSpPr/>
            <p:nvPr/>
          </p:nvGrpSpPr>
          <p:grpSpPr>
            <a:xfrm>
              <a:off x="4721930" y="924933"/>
              <a:ext cx="1338974" cy="2959716"/>
              <a:chOff x="4721930" y="879053"/>
              <a:chExt cx="1338974" cy="2959716"/>
            </a:xfrm>
            <a:grpFill/>
          </p:grpSpPr>
          <p:grpSp>
            <p:nvGrpSpPr>
              <p:cNvPr id="929" name="กลุ่ม 928"/>
              <p:cNvGrpSpPr/>
              <p:nvPr/>
            </p:nvGrpSpPr>
            <p:grpSpPr>
              <a:xfrm>
                <a:off x="4721930" y="879053"/>
                <a:ext cx="1338974" cy="209264"/>
                <a:chOff x="971550" y="4175724"/>
                <a:chExt cx="1127499" cy="176213"/>
              </a:xfrm>
              <a:grpFill/>
            </p:grpSpPr>
            <p:sp>
              <p:nvSpPr>
                <p:cNvPr id="1025" name="วงรี 1024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26" name="วงรี 1025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27" name="วงรี 1026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28" name="วงรี 1027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931" name="กลุ่ม 930"/>
              <p:cNvGrpSpPr/>
              <p:nvPr/>
            </p:nvGrpSpPr>
            <p:grpSpPr>
              <a:xfrm>
                <a:off x="4721930" y="1184659"/>
                <a:ext cx="1338974" cy="209264"/>
                <a:chOff x="971550" y="4175724"/>
                <a:chExt cx="1127499" cy="176213"/>
              </a:xfrm>
              <a:grpFill/>
            </p:grpSpPr>
            <p:sp>
              <p:nvSpPr>
                <p:cNvPr id="1017" name="วงรี 1016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18" name="วงรี 1017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19" name="วงรี 1018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20" name="วงรี 1019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932" name="กลุ่ม 931"/>
              <p:cNvGrpSpPr/>
              <p:nvPr/>
            </p:nvGrpSpPr>
            <p:grpSpPr>
              <a:xfrm>
                <a:off x="4721930" y="1490265"/>
                <a:ext cx="1338974" cy="209264"/>
                <a:chOff x="971550" y="4175724"/>
                <a:chExt cx="1127499" cy="176213"/>
              </a:xfrm>
              <a:grpFill/>
            </p:grpSpPr>
            <p:sp>
              <p:nvSpPr>
                <p:cNvPr id="1013" name="วงรี 1012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14" name="วงรี 1013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15" name="วงรี 1014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16" name="วงรี 1015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933" name="กลุ่ม 932"/>
              <p:cNvGrpSpPr/>
              <p:nvPr/>
            </p:nvGrpSpPr>
            <p:grpSpPr>
              <a:xfrm>
                <a:off x="4721930" y="1795870"/>
                <a:ext cx="1338974" cy="209264"/>
                <a:chOff x="971550" y="4175724"/>
                <a:chExt cx="1127499" cy="176213"/>
              </a:xfrm>
              <a:grpFill/>
            </p:grpSpPr>
            <p:sp>
              <p:nvSpPr>
                <p:cNvPr id="1009" name="วงรี 1008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10" name="วงรี 1009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11" name="วงรี 1010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12" name="วงรี 1011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934" name="กลุ่ม 933"/>
              <p:cNvGrpSpPr/>
              <p:nvPr/>
            </p:nvGrpSpPr>
            <p:grpSpPr>
              <a:xfrm>
                <a:off x="4721930" y="2101476"/>
                <a:ext cx="1338974" cy="209264"/>
                <a:chOff x="971550" y="4175724"/>
                <a:chExt cx="1127499" cy="176213"/>
              </a:xfrm>
              <a:grpFill/>
            </p:grpSpPr>
            <p:sp>
              <p:nvSpPr>
                <p:cNvPr id="1005" name="วงรี 1004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06" name="วงรี 1005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07" name="วงรี 1006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08" name="วงรี 1007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935" name="กลุ่ม 934"/>
              <p:cNvGrpSpPr/>
              <p:nvPr/>
            </p:nvGrpSpPr>
            <p:grpSpPr>
              <a:xfrm>
                <a:off x="4721930" y="2407082"/>
                <a:ext cx="1338974" cy="209264"/>
                <a:chOff x="971550" y="4175724"/>
                <a:chExt cx="1127499" cy="176213"/>
              </a:xfrm>
              <a:grpFill/>
            </p:grpSpPr>
            <p:sp>
              <p:nvSpPr>
                <p:cNvPr id="1001" name="วงรี 1000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02" name="วงรี 1001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03" name="วงรี 1002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04" name="วงรี 1003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936" name="กลุ่ม 935"/>
              <p:cNvGrpSpPr/>
              <p:nvPr/>
            </p:nvGrpSpPr>
            <p:grpSpPr>
              <a:xfrm>
                <a:off x="4721930" y="2712688"/>
                <a:ext cx="1338974" cy="209264"/>
                <a:chOff x="971550" y="4175724"/>
                <a:chExt cx="1127499" cy="176213"/>
              </a:xfrm>
              <a:grpFill/>
            </p:grpSpPr>
            <p:sp>
              <p:nvSpPr>
                <p:cNvPr id="997" name="วงรี 996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98" name="วงรี 997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99" name="วงรี 998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000" name="วงรี 999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937" name="กลุ่ม 936"/>
              <p:cNvGrpSpPr/>
              <p:nvPr/>
            </p:nvGrpSpPr>
            <p:grpSpPr>
              <a:xfrm>
                <a:off x="4721930" y="3018294"/>
                <a:ext cx="1338974" cy="209264"/>
                <a:chOff x="971550" y="4175724"/>
                <a:chExt cx="1127499" cy="176213"/>
              </a:xfrm>
              <a:grpFill/>
            </p:grpSpPr>
            <p:sp>
              <p:nvSpPr>
                <p:cNvPr id="993" name="วงรี 992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94" name="วงรี 993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95" name="วงรี 994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96" name="วงรี 995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938" name="กลุ่ม 937"/>
              <p:cNvGrpSpPr/>
              <p:nvPr/>
            </p:nvGrpSpPr>
            <p:grpSpPr>
              <a:xfrm>
                <a:off x="4721930" y="3323900"/>
                <a:ext cx="1338974" cy="209264"/>
                <a:chOff x="971550" y="4175724"/>
                <a:chExt cx="1127499" cy="176213"/>
              </a:xfrm>
              <a:grpFill/>
            </p:grpSpPr>
            <p:sp>
              <p:nvSpPr>
                <p:cNvPr id="989" name="วงรี 988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90" name="วงรี 989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91" name="วงรี 990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92" name="วงรี 991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939" name="กลุ่ม 938"/>
              <p:cNvGrpSpPr/>
              <p:nvPr/>
            </p:nvGrpSpPr>
            <p:grpSpPr>
              <a:xfrm>
                <a:off x="4721930" y="3629505"/>
                <a:ext cx="1338974" cy="209264"/>
                <a:chOff x="971550" y="4175724"/>
                <a:chExt cx="1127499" cy="176213"/>
              </a:xfrm>
              <a:grpFill/>
            </p:grpSpPr>
            <p:sp>
              <p:nvSpPr>
                <p:cNvPr id="985" name="วงรี 984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86" name="วงรี 985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87" name="วงรี 986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988" name="วงรี 987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</p:grpSp>
      </p:grpSp>
      <p:grpSp>
        <p:nvGrpSpPr>
          <p:cNvPr id="2" name="กลุ่ม 1">
            <a:extLst>
              <a:ext uri="{FF2B5EF4-FFF2-40B4-BE49-F238E27FC236}">
                <a16:creationId xmlns:a16="http://schemas.microsoft.com/office/drawing/2014/main" id="{E942C7AA-DE8E-48FF-AFDA-2D7227B876F7}"/>
              </a:ext>
            </a:extLst>
          </p:cNvPr>
          <p:cNvGrpSpPr/>
          <p:nvPr/>
        </p:nvGrpSpPr>
        <p:grpSpPr>
          <a:xfrm>
            <a:off x="95590" y="1923324"/>
            <a:ext cx="4256550" cy="6066014"/>
            <a:chOff x="95590" y="1923324"/>
            <a:chExt cx="4256550" cy="6066014"/>
          </a:xfrm>
        </p:grpSpPr>
        <p:grpSp>
          <p:nvGrpSpPr>
            <p:cNvPr id="4" name="กลุ่ม 3"/>
            <p:cNvGrpSpPr/>
            <p:nvPr/>
          </p:nvGrpSpPr>
          <p:grpSpPr>
            <a:xfrm>
              <a:off x="582223" y="1923324"/>
              <a:ext cx="1698484" cy="6066014"/>
              <a:chOff x="822960" y="2936510"/>
              <a:chExt cx="1775353" cy="6340546"/>
            </a:xfrm>
            <a:solidFill>
              <a:schemeClr val="bg1"/>
            </a:solidFill>
          </p:grpSpPr>
          <p:sp>
            <p:nvSpPr>
              <p:cNvPr id="5" name="สี่เหลี่ยมผืนผ้า 4"/>
              <p:cNvSpPr/>
              <p:nvPr/>
            </p:nvSpPr>
            <p:spPr>
              <a:xfrm>
                <a:off x="822960" y="2936510"/>
                <a:ext cx="1775353" cy="6340546"/>
              </a:xfrm>
              <a:prstGeom prst="rect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/>
              </a:p>
            </p:txBody>
          </p:sp>
          <p:grpSp>
            <p:nvGrpSpPr>
              <p:cNvPr id="262" name="กลุ่ม 261"/>
              <p:cNvGrpSpPr/>
              <p:nvPr/>
            </p:nvGrpSpPr>
            <p:grpSpPr>
              <a:xfrm>
                <a:off x="1041149" y="3082680"/>
                <a:ext cx="1338974" cy="6015773"/>
                <a:chOff x="2342858" y="4029479"/>
                <a:chExt cx="1127499" cy="5065653"/>
              </a:xfrm>
              <a:grpFill/>
            </p:grpSpPr>
            <p:grpSp>
              <p:nvGrpSpPr>
                <p:cNvPr id="266" name="กลุ่ม 265"/>
                <p:cNvGrpSpPr/>
                <p:nvPr/>
              </p:nvGrpSpPr>
              <p:grpSpPr>
                <a:xfrm>
                  <a:off x="2342858" y="4029479"/>
                  <a:ext cx="1127499" cy="176213"/>
                  <a:chOff x="971550" y="4175724"/>
                  <a:chExt cx="1127499" cy="176213"/>
                </a:xfrm>
                <a:grpFill/>
              </p:grpSpPr>
              <p:sp>
                <p:nvSpPr>
                  <p:cNvPr id="611" name="วงรี 610"/>
                  <p:cNvSpPr/>
                  <p:nvPr/>
                </p:nvSpPr>
                <p:spPr>
                  <a:xfrm>
                    <a:off x="97155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612" name="วงรี 611"/>
                  <p:cNvSpPr/>
                  <p:nvPr/>
                </p:nvSpPr>
                <p:spPr>
                  <a:xfrm>
                    <a:off x="1922836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613" name="วงรี 612"/>
                  <p:cNvSpPr/>
                  <p:nvPr/>
                </p:nvSpPr>
                <p:spPr>
                  <a:xfrm>
                    <a:off x="1288645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614" name="วงรี 613"/>
                  <p:cNvSpPr/>
                  <p:nvPr/>
                </p:nvSpPr>
                <p:spPr>
                  <a:xfrm>
                    <a:off x="160574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</p:grpSp>
            <p:grpSp>
              <p:nvGrpSpPr>
                <p:cNvPr id="299" name="กลุ่ม 298"/>
                <p:cNvGrpSpPr/>
                <p:nvPr/>
              </p:nvGrpSpPr>
              <p:grpSpPr>
                <a:xfrm>
                  <a:off x="2342858" y="8918919"/>
                  <a:ext cx="1127499" cy="176213"/>
                  <a:chOff x="971550" y="4175724"/>
                  <a:chExt cx="1127499" cy="176213"/>
                </a:xfrm>
                <a:grpFill/>
              </p:grpSpPr>
              <p:sp>
                <p:nvSpPr>
                  <p:cNvPr id="603" name="วงรี 602"/>
                  <p:cNvSpPr/>
                  <p:nvPr/>
                </p:nvSpPr>
                <p:spPr>
                  <a:xfrm>
                    <a:off x="97155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604" name="วงรี 603"/>
                  <p:cNvSpPr/>
                  <p:nvPr/>
                </p:nvSpPr>
                <p:spPr>
                  <a:xfrm>
                    <a:off x="1922836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605" name="วงรี 604"/>
                  <p:cNvSpPr/>
                  <p:nvPr/>
                </p:nvSpPr>
                <p:spPr>
                  <a:xfrm>
                    <a:off x="1288645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610" name="วงรี 609"/>
                  <p:cNvSpPr/>
                  <p:nvPr/>
                </p:nvSpPr>
                <p:spPr>
                  <a:xfrm>
                    <a:off x="160574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</p:grpSp>
            <p:grpSp>
              <p:nvGrpSpPr>
                <p:cNvPr id="300" name="กลุ่ม 299"/>
                <p:cNvGrpSpPr/>
                <p:nvPr/>
              </p:nvGrpSpPr>
              <p:grpSpPr>
                <a:xfrm>
                  <a:off x="2342858" y="4286818"/>
                  <a:ext cx="1127499" cy="176213"/>
                  <a:chOff x="971550" y="4175724"/>
                  <a:chExt cx="1127499" cy="176213"/>
                </a:xfrm>
                <a:grpFill/>
              </p:grpSpPr>
              <p:sp>
                <p:nvSpPr>
                  <p:cNvPr id="563" name="วงรี 562"/>
                  <p:cNvSpPr/>
                  <p:nvPr/>
                </p:nvSpPr>
                <p:spPr>
                  <a:xfrm>
                    <a:off x="97155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564" name="วงรี 563"/>
                  <p:cNvSpPr/>
                  <p:nvPr/>
                </p:nvSpPr>
                <p:spPr>
                  <a:xfrm>
                    <a:off x="1922836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565" name="วงรี 564"/>
                  <p:cNvSpPr/>
                  <p:nvPr/>
                </p:nvSpPr>
                <p:spPr>
                  <a:xfrm>
                    <a:off x="1288645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602" name="วงรี 601"/>
                  <p:cNvSpPr/>
                  <p:nvPr/>
                </p:nvSpPr>
                <p:spPr>
                  <a:xfrm>
                    <a:off x="160574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</p:grpSp>
            <p:grpSp>
              <p:nvGrpSpPr>
                <p:cNvPr id="301" name="กลุ่ม 300"/>
                <p:cNvGrpSpPr/>
                <p:nvPr/>
              </p:nvGrpSpPr>
              <p:grpSpPr>
                <a:xfrm>
                  <a:off x="2342858" y="4544157"/>
                  <a:ext cx="1127499" cy="176213"/>
                  <a:chOff x="971550" y="4175724"/>
                  <a:chExt cx="1127499" cy="176213"/>
                </a:xfrm>
                <a:grpFill/>
              </p:grpSpPr>
              <p:sp>
                <p:nvSpPr>
                  <p:cNvPr id="559" name="วงรี 558"/>
                  <p:cNvSpPr/>
                  <p:nvPr/>
                </p:nvSpPr>
                <p:spPr>
                  <a:xfrm>
                    <a:off x="97155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560" name="วงรี 559"/>
                  <p:cNvSpPr/>
                  <p:nvPr/>
                </p:nvSpPr>
                <p:spPr>
                  <a:xfrm>
                    <a:off x="1922836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561" name="วงรี 560"/>
                  <p:cNvSpPr/>
                  <p:nvPr/>
                </p:nvSpPr>
                <p:spPr>
                  <a:xfrm>
                    <a:off x="1288645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562" name="วงรี 561"/>
                  <p:cNvSpPr/>
                  <p:nvPr/>
                </p:nvSpPr>
                <p:spPr>
                  <a:xfrm>
                    <a:off x="160574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</p:grpSp>
            <p:grpSp>
              <p:nvGrpSpPr>
                <p:cNvPr id="302" name="กลุ่ม 301"/>
                <p:cNvGrpSpPr/>
                <p:nvPr/>
              </p:nvGrpSpPr>
              <p:grpSpPr>
                <a:xfrm>
                  <a:off x="2342858" y="4801496"/>
                  <a:ext cx="1127499" cy="176213"/>
                  <a:chOff x="971550" y="4175724"/>
                  <a:chExt cx="1127499" cy="176213"/>
                </a:xfrm>
                <a:grpFill/>
              </p:grpSpPr>
              <p:sp>
                <p:nvSpPr>
                  <p:cNvPr id="555" name="วงรี 554"/>
                  <p:cNvSpPr/>
                  <p:nvPr/>
                </p:nvSpPr>
                <p:spPr>
                  <a:xfrm>
                    <a:off x="97155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556" name="วงรี 555"/>
                  <p:cNvSpPr/>
                  <p:nvPr/>
                </p:nvSpPr>
                <p:spPr>
                  <a:xfrm>
                    <a:off x="1922836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557" name="วงรี 556"/>
                  <p:cNvSpPr/>
                  <p:nvPr/>
                </p:nvSpPr>
                <p:spPr>
                  <a:xfrm>
                    <a:off x="1288645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558" name="วงรี 557"/>
                  <p:cNvSpPr/>
                  <p:nvPr/>
                </p:nvSpPr>
                <p:spPr>
                  <a:xfrm>
                    <a:off x="160574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</p:grpSp>
            <p:grpSp>
              <p:nvGrpSpPr>
                <p:cNvPr id="303" name="กลุ่ม 302"/>
                <p:cNvGrpSpPr/>
                <p:nvPr/>
              </p:nvGrpSpPr>
              <p:grpSpPr>
                <a:xfrm>
                  <a:off x="2342858" y="5058835"/>
                  <a:ext cx="1127499" cy="176213"/>
                  <a:chOff x="971550" y="4175724"/>
                  <a:chExt cx="1127499" cy="176213"/>
                </a:xfrm>
                <a:grpFill/>
              </p:grpSpPr>
              <p:sp>
                <p:nvSpPr>
                  <p:cNvPr id="551" name="วงรี 550"/>
                  <p:cNvSpPr/>
                  <p:nvPr/>
                </p:nvSpPr>
                <p:spPr>
                  <a:xfrm>
                    <a:off x="97155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552" name="วงรี 551"/>
                  <p:cNvSpPr/>
                  <p:nvPr/>
                </p:nvSpPr>
                <p:spPr>
                  <a:xfrm>
                    <a:off x="1922836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553" name="วงรี 552"/>
                  <p:cNvSpPr/>
                  <p:nvPr/>
                </p:nvSpPr>
                <p:spPr>
                  <a:xfrm>
                    <a:off x="1288645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554" name="วงรี 553"/>
                  <p:cNvSpPr/>
                  <p:nvPr/>
                </p:nvSpPr>
                <p:spPr>
                  <a:xfrm>
                    <a:off x="160574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</p:grpSp>
            <p:grpSp>
              <p:nvGrpSpPr>
                <p:cNvPr id="304" name="กลุ่ม 303"/>
                <p:cNvGrpSpPr/>
                <p:nvPr/>
              </p:nvGrpSpPr>
              <p:grpSpPr>
                <a:xfrm>
                  <a:off x="2342858" y="5316174"/>
                  <a:ext cx="1127499" cy="176213"/>
                  <a:chOff x="971550" y="4175724"/>
                  <a:chExt cx="1127499" cy="176213"/>
                </a:xfrm>
                <a:grpFill/>
              </p:grpSpPr>
              <p:sp>
                <p:nvSpPr>
                  <p:cNvPr id="547" name="วงรี 546"/>
                  <p:cNvSpPr/>
                  <p:nvPr/>
                </p:nvSpPr>
                <p:spPr>
                  <a:xfrm>
                    <a:off x="97155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548" name="วงรี 547"/>
                  <p:cNvSpPr/>
                  <p:nvPr/>
                </p:nvSpPr>
                <p:spPr>
                  <a:xfrm>
                    <a:off x="1922836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549" name="วงรี 548"/>
                  <p:cNvSpPr/>
                  <p:nvPr/>
                </p:nvSpPr>
                <p:spPr>
                  <a:xfrm>
                    <a:off x="1288645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550" name="วงรี 549"/>
                  <p:cNvSpPr/>
                  <p:nvPr/>
                </p:nvSpPr>
                <p:spPr>
                  <a:xfrm>
                    <a:off x="160574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</p:grpSp>
            <p:grpSp>
              <p:nvGrpSpPr>
                <p:cNvPr id="305" name="กลุ่ม 304"/>
                <p:cNvGrpSpPr/>
                <p:nvPr/>
              </p:nvGrpSpPr>
              <p:grpSpPr>
                <a:xfrm>
                  <a:off x="2342858" y="5573513"/>
                  <a:ext cx="1127499" cy="176213"/>
                  <a:chOff x="971550" y="4175724"/>
                  <a:chExt cx="1127499" cy="176213"/>
                </a:xfrm>
                <a:grpFill/>
              </p:grpSpPr>
              <p:sp>
                <p:nvSpPr>
                  <p:cNvPr id="543" name="วงรี 542"/>
                  <p:cNvSpPr/>
                  <p:nvPr/>
                </p:nvSpPr>
                <p:spPr>
                  <a:xfrm>
                    <a:off x="97155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544" name="วงรี 543"/>
                  <p:cNvSpPr/>
                  <p:nvPr/>
                </p:nvSpPr>
                <p:spPr>
                  <a:xfrm>
                    <a:off x="1922836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545" name="วงรี 544"/>
                  <p:cNvSpPr/>
                  <p:nvPr/>
                </p:nvSpPr>
                <p:spPr>
                  <a:xfrm>
                    <a:off x="1288645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546" name="วงรี 545"/>
                  <p:cNvSpPr/>
                  <p:nvPr/>
                </p:nvSpPr>
                <p:spPr>
                  <a:xfrm>
                    <a:off x="160574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</p:grpSp>
            <p:grpSp>
              <p:nvGrpSpPr>
                <p:cNvPr id="306" name="กลุ่ม 305"/>
                <p:cNvGrpSpPr/>
                <p:nvPr/>
              </p:nvGrpSpPr>
              <p:grpSpPr>
                <a:xfrm>
                  <a:off x="2342858" y="5830852"/>
                  <a:ext cx="1127499" cy="176213"/>
                  <a:chOff x="971550" y="4175724"/>
                  <a:chExt cx="1127499" cy="176213"/>
                </a:xfrm>
                <a:grpFill/>
              </p:grpSpPr>
              <p:sp>
                <p:nvSpPr>
                  <p:cNvPr id="539" name="วงรี 538"/>
                  <p:cNvSpPr/>
                  <p:nvPr/>
                </p:nvSpPr>
                <p:spPr>
                  <a:xfrm>
                    <a:off x="97155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540" name="วงรี 539"/>
                  <p:cNvSpPr/>
                  <p:nvPr/>
                </p:nvSpPr>
                <p:spPr>
                  <a:xfrm>
                    <a:off x="1922836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541" name="วงรี 540"/>
                  <p:cNvSpPr/>
                  <p:nvPr/>
                </p:nvSpPr>
                <p:spPr>
                  <a:xfrm>
                    <a:off x="1288645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542" name="วงรี 541"/>
                  <p:cNvSpPr/>
                  <p:nvPr/>
                </p:nvSpPr>
                <p:spPr>
                  <a:xfrm>
                    <a:off x="160574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</p:grpSp>
            <p:grpSp>
              <p:nvGrpSpPr>
                <p:cNvPr id="307" name="กลุ่ม 306"/>
                <p:cNvGrpSpPr/>
                <p:nvPr/>
              </p:nvGrpSpPr>
              <p:grpSpPr>
                <a:xfrm>
                  <a:off x="2342858" y="6088191"/>
                  <a:ext cx="1127499" cy="176213"/>
                  <a:chOff x="971550" y="4175724"/>
                  <a:chExt cx="1127499" cy="176213"/>
                </a:xfrm>
                <a:grpFill/>
              </p:grpSpPr>
              <p:sp>
                <p:nvSpPr>
                  <p:cNvPr id="535" name="วงรี 534"/>
                  <p:cNvSpPr/>
                  <p:nvPr/>
                </p:nvSpPr>
                <p:spPr>
                  <a:xfrm>
                    <a:off x="97155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536" name="วงรี 535"/>
                  <p:cNvSpPr/>
                  <p:nvPr/>
                </p:nvSpPr>
                <p:spPr>
                  <a:xfrm>
                    <a:off x="1922836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537" name="วงรี 536"/>
                  <p:cNvSpPr/>
                  <p:nvPr/>
                </p:nvSpPr>
                <p:spPr>
                  <a:xfrm>
                    <a:off x="1288645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538" name="วงรี 537"/>
                  <p:cNvSpPr/>
                  <p:nvPr/>
                </p:nvSpPr>
                <p:spPr>
                  <a:xfrm>
                    <a:off x="160574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</p:grpSp>
            <p:grpSp>
              <p:nvGrpSpPr>
                <p:cNvPr id="308" name="กลุ่ม 307"/>
                <p:cNvGrpSpPr/>
                <p:nvPr/>
              </p:nvGrpSpPr>
              <p:grpSpPr>
                <a:xfrm>
                  <a:off x="2342858" y="6345530"/>
                  <a:ext cx="1127499" cy="176213"/>
                  <a:chOff x="971550" y="4175724"/>
                  <a:chExt cx="1127499" cy="176213"/>
                </a:xfrm>
                <a:grpFill/>
              </p:grpSpPr>
              <p:sp>
                <p:nvSpPr>
                  <p:cNvPr id="531" name="วงรี 530"/>
                  <p:cNvSpPr/>
                  <p:nvPr/>
                </p:nvSpPr>
                <p:spPr>
                  <a:xfrm>
                    <a:off x="97155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532" name="วงรี 531"/>
                  <p:cNvSpPr/>
                  <p:nvPr/>
                </p:nvSpPr>
                <p:spPr>
                  <a:xfrm>
                    <a:off x="1922836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533" name="วงรี 532"/>
                  <p:cNvSpPr/>
                  <p:nvPr/>
                </p:nvSpPr>
                <p:spPr>
                  <a:xfrm>
                    <a:off x="1288645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534" name="วงรี 533"/>
                  <p:cNvSpPr/>
                  <p:nvPr/>
                </p:nvSpPr>
                <p:spPr>
                  <a:xfrm>
                    <a:off x="160574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</p:grpSp>
            <p:grpSp>
              <p:nvGrpSpPr>
                <p:cNvPr id="309" name="กลุ่ม 308"/>
                <p:cNvGrpSpPr/>
                <p:nvPr/>
              </p:nvGrpSpPr>
              <p:grpSpPr>
                <a:xfrm>
                  <a:off x="2342858" y="6602869"/>
                  <a:ext cx="1127499" cy="176213"/>
                  <a:chOff x="971550" y="4175724"/>
                  <a:chExt cx="1127499" cy="176213"/>
                </a:xfrm>
                <a:grpFill/>
              </p:grpSpPr>
              <p:sp>
                <p:nvSpPr>
                  <p:cNvPr id="527" name="วงรี 526"/>
                  <p:cNvSpPr/>
                  <p:nvPr/>
                </p:nvSpPr>
                <p:spPr>
                  <a:xfrm>
                    <a:off x="97155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528" name="วงรี 527"/>
                  <p:cNvSpPr/>
                  <p:nvPr/>
                </p:nvSpPr>
                <p:spPr>
                  <a:xfrm>
                    <a:off x="1922836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529" name="วงรี 528"/>
                  <p:cNvSpPr/>
                  <p:nvPr/>
                </p:nvSpPr>
                <p:spPr>
                  <a:xfrm>
                    <a:off x="1288645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530" name="วงรี 529"/>
                  <p:cNvSpPr/>
                  <p:nvPr/>
                </p:nvSpPr>
                <p:spPr>
                  <a:xfrm>
                    <a:off x="160574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</p:grpSp>
            <p:grpSp>
              <p:nvGrpSpPr>
                <p:cNvPr id="310" name="กลุ่ม 309"/>
                <p:cNvGrpSpPr/>
                <p:nvPr/>
              </p:nvGrpSpPr>
              <p:grpSpPr>
                <a:xfrm>
                  <a:off x="2342858" y="6860208"/>
                  <a:ext cx="1127499" cy="176213"/>
                  <a:chOff x="971550" y="4175724"/>
                  <a:chExt cx="1127499" cy="176213"/>
                </a:xfrm>
                <a:grpFill/>
              </p:grpSpPr>
              <p:sp>
                <p:nvSpPr>
                  <p:cNvPr id="523" name="วงรี 522"/>
                  <p:cNvSpPr/>
                  <p:nvPr/>
                </p:nvSpPr>
                <p:spPr>
                  <a:xfrm>
                    <a:off x="97155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524" name="วงรี 523"/>
                  <p:cNvSpPr/>
                  <p:nvPr/>
                </p:nvSpPr>
                <p:spPr>
                  <a:xfrm>
                    <a:off x="1922836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525" name="วงรี 524"/>
                  <p:cNvSpPr/>
                  <p:nvPr/>
                </p:nvSpPr>
                <p:spPr>
                  <a:xfrm>
                    <a:off x="1288645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526" name="วงรี 525"/>
                  <p:cNvSpPr/>
                  <p:nvPr/>
                </p:nvSpPr>
                <p:spPr>
                  <a:xfrm>
                    <a:off x="160574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</p:grpSp>
            <p:grpSp>
              <p:nvGrpSpPr>
                <p:cNvPr id="311" name="กลุ่ม 310"/>
                <p:cNvGrpSpPr/>
                <p:nvPr/>
              </p:nvGrpSpPr>
              <p:grpSpPr>
                <a:xfrm>
                  <a:off x="2342858" y="7117547"/>
                  <a:ext cx="1127499" cy="176213"/>
                  <a:chOff x="971550" y="4175724"/>
                  <a:chExt cx="1127499" cy="176213"/>
                </a:xfrm>
                <a:grpFill/>
              </p:grpSpPr>
              <p:sp>
                <p:nvSpPr>
                  <p:cNvPr id="509" name="วงรี 508"/>
                  <p:cNvSpPr/>
                  <p:nvPr/>
                </p:nvSpPr>
                <p:spPr>
                  <a:xfrm>
                    <a:off x="97155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511" name="วงรี 510"/>
                  <p:cNvSpPr/>
                  <p:nvPr/>
                </p:nvSpPr>
                <p:spPr>
                  <a:xfrm>
                    <a:off x="1922836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521" name="วงรี 520"/>
                  <p:cNvSpPr/>
                  <p:nvPr/>
                </p:nvSpPr>
                <p:spPr>
                  <a:xfrm>
                    <a:off x="1288645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522" name="วงรี 521"/>
                  <p:cNvSpPr/>
                  <p:nvPr/>
                </p:nvSpPr>
                <p:spPr>
                  <a:xfrm>
                    <a:off x="160574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</p:grpSp>
            <p:grpSp>
              <p:nvGrpSpPr>
                <p:cNvPr id="312" name="กลุ่ม 311"/>
                <p:cNvGrpSpPr/>
                <p:nvPr/>
              </p:nvGrpSpPr>
              <p:grpSpPr>
                <a:xfrm>
                  <a:off x="2342858" y="7374886"/>
                  <a:ext cx="1127499" cy="176213"/>
                  <a:chOff x="971550" y="4175724"/>
                  <a:chExt cx="1127499" cy="176213"/>
                </a:xfrm>
                <a:grpFill/>
              </p:grpSpPr>
              <p:sp>
                <p:nvSpPr>
                  <p:cNvPr id="338" name="วงรี 337"/>
                  <p:cNvSpPr/>
                  <p:nvPr/>
                </p:nvSpPr>
                <p:spPr>
                  <a:xfrm>
                    <a:off x="97155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339" name="วงรี 338"/>
                  <p:cNvSpPr/>
                  <p:nvPr/>
                </p:nvSpPr>
                <p:spPr>
                  <a:xfrm>
                    <a:off x="1922836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340" name="วงรี 339"/>
                  <p:cNvSpPr/>
                  <p:nvPr/>
                </p:nvSpPr>
                <p:spPr>
                  <a:xfrm>
                    <a:off x="1288645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507" name="วงรี 506"/>
                  <p:cNvSpPr/>
                  <p:nvPr/>
                </p:nvSpPr>
                <p:spPr>
                  <a:xfrm>
                    <a:off x="160574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</p:grpSp>
            <p:grpSp>
              <p:nvGrpSpPr>
                <p:cNvPr id="313" name="กลุ่ม 312"/>
                <p:cNvGrpSpPr/>
                <p:nvPr/>
              </p:nvGrpSpPr>
              <p:grpSpPr>
                <a:xfrm>
                  <a:off x="2342858" y="7632225"/>
                  <a:ext cx="1127499" cy="176213"/>
                  <a:chOff x="971550" y="4175724"/>
                  <a:chExt cx="1127499" cy="176213"/>
                </a:xfrm>
                <a:grpFill/>
              </p:grpSpPr>
              <p:sp>
                <p:nvSpPr>
                  <p:cNvPr id="334" name="วงรี 333"/>
                  <p:cNvSpPr/>
                  <p:nvPr/>
                </p:nvSpPr>
                <p:spPr>
                  <a:xfrm>
                    <a:off x="97155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335" name="วงรี 334"/>
                  <p:cNvSpPr/>
                  <p:nvPr/>
                </p:nvSpPr>
                <p:spPr>
                  <a:xfrm>
                    <a:off x="1922836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336" name="วงรี 335"/>
                  <p:cNvSpPr/>
                  <p:nvPr/>
                </p:nvSpPr>
                <p:spPr>
                  <a:xfrm>
                    <a:off x="1288645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337" name="วงรี 336"/>
                  <p:cNvSpPr/>
                  <p:nvPr/>
                </p:nvSpPr>
                <p:spPr>
                  <a:xfrm>
                    <a:off x="160574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</p:grpSp>
            <p:grpSp>
              <p:nvGrpSpPr>
                <p:cNvPr id="314" name="กลุ่ม 313"/>
                <p:cNvGrpSpPr/>
                <p:nvPr/>
              </p:nvGrpSpPr>
              <p:grpSpPr>
                <a:xfrm>
                  <a:off x="2342858" y="7889564"/>
                  <a:ext cx="1127499" cy="176213"/>
                  <a:chOff x="971550" y="4175724"/>
                  <a:chExt cx="1127499" cy="176213"/>
                </a:xfrm>
                <a:grpFill/>
              </p:grpSpPr>
              <p:sp>
                <p:nvSpPr>
                  <p:cNvPr id="330" name="วงรี 329"/>
                  <p:cNvSpPr/>
                  <p:nvPr/>
                </p:nvSpPr>
                <p:spPr>
                  <a:xfrm>
                    <a:off x="97155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331" name="วงรี 330"/>
                  <p:cNvSpPr/>
                  <p:nvPr/>
                </p:nvSpPr>
                <p:spPr>
                  <a:xfrm>
                    <a:off x="1922836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332" name="วงรี 331"/>
                  <p:cNvSpPr/>
                  <p:nvPr/>
                </p:nvSpPr>
                <p:spPr>
                  <a:xfrm>
                    <a:off x="1288645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333" name="วงรี 332"/>
                  <p:cNvSpPr/>
                  <p:nvPr/>
                </p:nvSpPr>
                <p:spPr>
                  <a:xfrm>
                    <a:off x="160574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</p:grpSp>
            <p:grpSp>
              <p:nvGrpSpPr>
                <p:cNvPr id="315" name="กลุ่ม 314"/>
                <p:cNvGrpSpPr/>
                <p:nvPr/>
              </p:nvGrpSpPr>
              <p:grpSpPr>
                <a:xfrm>
                  <a:off x="2342858" y="8146903"/>
                  <a:ext cx="1127499" cy="176213"/>
                  <a:chOff x="971550" y="4175724"/>
                  <a:chExt cx="1127499" cy="176213"/>
                </a:xfrm>
                <a:grpFill/>
              </p:grpSpPr>
              <p:sp>
                <p:nvSpPr>
                  <p:cNvPr id="326" name="วงรี 325"/>
                  <p:cNvSpPr/>
                  <p:nvPr/>
                </p:nvSpPr>
                <p:spPr>
                  <a:xfrm>
                    <a:off x="97155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327" name="วงรี 326"/>
                  <p:cNvSpPr/>
                  <p:nvPr/>
                </p:nvSpPr>
                <p:spPr>
                  <a:xfrm>
                    <a:off x="1922836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328" name="วงรี 327"/>
                  <p:cNvSpPr/>
                  <p:nvPr/>
                </p:nvSpPr>
                <p:spPr>
                  <a:xfrm>
                    <a:off x="1288645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329" name="วงรี 328"/>
                  <p:cNvSpPr/>
                  <p:nvPr/>
                </p:nvSpPr>
                <p:spPr>
                  <a:xfrm>
                    <a:off x="160574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</p:grpSp>
            <p:grpSp>
              <p:nvGrpSpPr>
                <p:cNvPr id="316" name="กลุ่ม 315"/>
                <p:cNvGrpSpPr/>
                <p:nvPr/>
              </p:nvGrpSpPr>
              <p:grpSpPr>
                <a:xfrm>
                  <a:off x="2342858" y="8404242"/>
                  <a:ext cx="1127499" cy="176213"/>
                  <a:chOff x="971550" y="4175724"/>
                  <a:chExt cx="1127499" cy="176213"/>
                </a:xfrm>
                <a:grpFill/>
              </p:grpSpPr>
              <p:sp>
                <p:nvSpPr>
                  <p:cNvPr id="322" name="วงรี 321"/>
                  <p:cNvSpPr/>
                  <p:nvPr/>
                </p:nvSpPr>
                <p:spPr>
                  <a:xfrm>
                    <a:off x="97155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323" name="วงรี 322"/>
                  <p:cNvSpPr/>
                  <p:nvPr/>
                </p:nvSpPr>
                <p:spPr>
                  <a:xfrm>
                    <a:off x="1922836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324" name="วงรี 323"/>
                  <p:cNvSpPr/>
                  <p:nvPr/>
                </p:nvSpPr>
                <p:spPr>
                  <a:xfrm>
                    <a:off x="1288645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325" name="วงรี 324"/>
                  <p:cNvSpPr/>
                  <p:nvPr/>
                </p:nvSpPr>
                <p:spPr>
                  <a:xfrm>
                    <a:off x="160574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</p:grpSp>
            <p:grpSp>
              <p:nvGrpSpPr>
                <p:cNvPr id="317" name="กลุ่ม 316"/>
                <p:cNvGrpSpPr/>
                <p:nvPr/>
              </p:nvGrpSpPr>
              <p:grpSpPr>
                <a:xfrm>
                  <a:off x="2342858" y="8661581"/>
                  <a:ext cx="1127499" cy="176213"/>
                  <a:chOff x="971550" y="4175724"/>
                  <a:chExt cx="1127499" cy="176213"/>
                </a:xfrm>
                <a:grpFill/>
              </p:grpSpPr>
              <p:sp>
                <p:nvSpPr>
                  <p:cNvPr id="318" name="วงรี 317"/>
                  <p:cNvSpPr/>
                  <p:nvPr/>
                </p:nvSpPr>
                <p:spPr>
                  <a:xfrm>
                    <a:off x="97155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319" name="วงรี 318"/>
                  <p:cNvSpPr/>
                  <p:nvPr/>
                </p:nvSpPr>
                <p:spPr>
                  <a:xfrm>
                    <a:off x="1922836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320" name="วงรี 319"/>
                  <p:cNvSpPr/>
                  <p:nvPr/>
                </p:nvSpPr>
                <p:spPr>
                  <a:xfrm>
                    <a:off x="1288645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321" name="วงรี 320"/>
                  <p:cNvSpPr/>
                  <p:nvPr/>
                </p:nvSpPr>
                <p:spPr>
                  <a:xfrm>
                    <a:off x="160574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</p:grpSp>
          </p:grpSp>
        </p:grpSp>
        <p:grpSp>
          <p:nvGrpSpPr>
            <p:cNvPr id="7" name="กลุ่ม 6"/>
            <p:cNvGrpSpPr/>
            <p:nvPr/>
          </p:nvGrpSpPr>
          <p:grpSpPr>
            <a:xfrm>
              <a:off x="2653656" y="1923324"/>
              <a:ext cx="1698484" cy="6066014"/>
              <a:chOff x="2789241" y="2936510"/>
              <a:chExt cx="1775353" cy="6340546"/>
            </a:xfrm>
            <a:solidFill>
              <a:schemeClr val="bg1"/>
            </a:solidFill>
          </p:grpSpPr>
          <p:sp>
            <p:nvSpPr>
              <p:cNvPr id="721" name="สี่เหลี่ยมผืนผ้า 720"/>
              <p:cNvSpPr/>
              <p:nvPr/>
            </p:nvSpPr>
            <p:spPr>
              <a:xfrm>
                <a:off x="2789241" y="2936510"/>
                <a:ext cx="1775353" cy="6340546"/>
              </a:xfrm>
              <a:prstGeom prst="rect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/>
              </a:p>
            </p:txBody>
          </p:sp>
          <p:grpSp>
            <p:nvGrpSpPr>
              <p:cNvPr id="722" name="กลุ่ม 721"/>
              <p:cNvGrpSpPr/>
              <p:nvPr/>
            </p:nvGrpSpPr>
            <p:grpSpPr>
              <a:xfrm>
                <a:off x="3007430" y="3082680"/>
                <a:ext cx="1338974" cy="6015773"/>
                <a:chOff x="2342858" y="4029479"/>
                <a:chExt cx="1127499" cy="5065653"/>
              </a:xfrm>
              <a:grpFill/>
            </p:grpSpPr>
            <p:grpSp>
              <p:nvGrpSpPr>
                <p:cNvPr id="723" name="กลุ่ม 722"/>
                <p:cNvGrpSpPr/>
                <p:nvPr/>
              </p:nvGrpSpPr>
              <p:grpSpPr>
                <a:xfrm>
                  <a:off x="2342858" y="4029479"/>
                  <a:ext cx="1127499" cy="176213"/>
                  <a:chOff x="971550" y="4175724"/>
                  <a:chExt cx="1127499" cy="176213"/>
                </a:xfrm>
                <a:grpFill/>
              </p:grpSpPr>
              <p:sp>
                <p:nvSpPr>
                  <p:cNvPr id="819" name="วงรี 818"/>
                  <p:cNvSpPr/>
                  <p:nvPr/>
                </p:nvSpPr>
                <p:spPr>
                  <a:xfrm>
                    <a:off x="97155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820" name="วงรี 819"/>
                  <p:cNvSpPr/>
                  <p:nvPr/>
                </p:nvSpPr>
                <p:spPr>
                  <a:xfrm>
                    <a:off x="1922836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821" name="วงรี 820"/>
                  <p:cNvSpPr/>
                  <p:nvPr/>
                </p:nvSpPr>
                <p:spPr>
                  <a:xfrm>
                    <a:off x="1288645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822" name="วงรี 821"/>
                  <p:cNvSpPr/>
                  <p:nvPr/>
                </p:nvSpPr>
                <p:spPr>
                  <a:xfrm>
                    <a:off x="160574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</p:grpSp>
            <p:grpSp>
              <p:nvGrpSpPr>
                <p:cNvPr id="724" name="กลุ่ม 723"/>
                <p:cNvGrpSpPr/>
                <p:nvPr/>
              </p:nvGrpSpPr>
              <p:grpSpPr>
                <a:xfrm>
                  <a:off x="2342858" y="8918919"/>
                  <a:ext cx="1127499" cy="176213"/>
                  <a:chOff x="971550" y="4175724"/>
                  <a:chExt cx="1127499" cy="176213"/>
                </a:xfrm>
                <a:grpFill/>
              </p:grpSpPr>
              <p:sp>
                <p:nvSpPr>
                  <p:cNvPr id="815" name="วงรี 814"/>
                  <p:cNvSpPr/>
                  <p:nvPr/>
                </p:nvSpPr>
                <p:spPr>
                  <a:xfrm>
                    <a:off x="97155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816" name="วงรี 815"/>
                  <p:cNvSpPr/>
                  <p:nvPr/>
                </p:nvSpPr>
                <p:spPr>
                  <a:xfrm>
                    <a:off x="1922836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817" name="วงรี 816"/>
                  <p:cNvSpPr/>
                  <p:nvPr/>
                </p:nvSpPr>
                <p:spPr>
                  <a:xfrm>
                    <a:off x="1288645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818" name="วงรี 817"/>
                  <p:cNvSpPr/>
                  <p:nvPr/>
                </p:nvSpPr>
                <p:spPr>
                  <a:xfrm>
                    <a:off x="160574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</p:grpSp>
            <p:grpSp>
              <p:nvGrpSpPr>
                <p:cNvPr id="725" name="กลุ่ม 724"/>
                <p:cNvGrpSpPr/>
                <p:nvPr/>
              </p:nvGrpSpPr>
              <p:grpSpPr>
                <a:xfrm>
                  <a:off x="2342858" y="4286818"/>
                  <a:ext cx="1127499" cy="176213"/>
                  <a:chOff x="971550" y="4175724"/>
                  <a:chExt cx="1127499" cy="176213"/>
                </a:xfrm>
                <a:grpFill/>
              </p:grpSpPr>
              <p:sp>
                <p:nvSpPr>
                  <p:cNvPr id="811" name="วงรี 810"/>
                  <p:cNvSpPr/>
                  <p:nvPr/>
                </p:nvSpPr>
                <p:spPr>
                  <a:xfrm>
                    <a:off x="97155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812" name="วงรี 811"/>
                  <p:cNvSpPr/>
                  <p:nvPr/>
                </p:nvSpPr>
                <p:spPr>
                  <a:xfrm>
                    <a:off x="1922836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813" name="วงรี 812"/>
                  <p:cNvSpPr/>
                  <p:nvPr/>
                </p:nvSpPr>
                <p:spPr>
                  <a:xfrm>
                    <a:off x="1288645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814" name="วงรี 813"/>
                  <p:cNvSpPr/>
                  <p:nvPr/>
                </p:nvSpPr>
                <p:spPr>
                  <a:xfrm>
                    <a:off x="160574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</p:grpSp>
            <p:grpSp>
              <p:nvGrpSpPr>
                <p:cNvPr id="726" name="กลุ่ม 725"/>
                <p:cNvGrpSpPr/>
                <p:nvPr/>
              </p:nvGrpSpPr>
              <p:grpSpPr>
                <a:xfrm>
                  <a:off x="2342858" y="4544157"/>
                  <a:ext cx="1127499" cy="176213"/>
                  <a:chOff x="971550" y="4175724"/>
                  <a:chExt cx="1127499" cy="176213"/>
                </a:xfrm>
                <a:grpFill/>
              </p:grpSpPr>
              <p:sp>
                <p:nvSpPr>
                  <p:cNvPr id="807" name="วงรี 806"/>
                  <p:cNvSpPr/>
                  <p:nvPr/>
                </p:nvSpPr>
                <p:spPr>
                  <a:xfrm>
                    <a:off x="97155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808" name="วงรี 807"/>
                  <p:cNvSpPr/>
                  <p:nvPr/>
                </p:nvSpPr>
                <p:spPr>
                  <a:xfrm>
                    <a:off x="1922836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809" name="วงรี 808"/>
                  <p:cNvSpPr/>
                  <p:nvPr/>
                </p:nvSpPr>
                <p:spPr>
                  <a:xfrm>
                    <a:off x="1288645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810" name="วงรี 809"/>
                  <p:cNvSpPr/>
                  <p:nvPr/>
                </p:nvSpPr>
                <p:spPr>
                  <a:xfrm>
                    <a:off x="160574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</p:grpSp>
            <p:grpSp>
              <p:nvGrpSpPr>
                <p:cNvPr id="727" name="กลุ่ม 726"/>
                <p:cNvGrpSpPr/>
                <p:nvPr/>
              </p:nvGrpSpPr>
              <p:grpSpPr>
                <a:xfrm>
                  <a:off x="2342858" y="4801496"/>
                  <a:ext cx="1127499" cy="176213"/>
                  <a:chOff x="971550" y="4175724"/>
                  <a:chExt cx="1127499" cy="176213"/>
                </a:xfrm>
                <a:grpFill/>
              </p:grpSpPr>
              <p:sp>
                <p:nvSpPr>
                  <p:cNvPr id="803" name="วงรี 802"/>
                  <p:cNvSpPr/>
                  <p:nvPr/>
                </p:nvSpPr>
                <p:spPr>
                  <a:xfrm>
                    <a:off x="97155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804" name="วงรี 803"/>
                  <p:cNvSpPr/>
                  <p:nvPr/>
                </p:nvSpPr>
                <p:spPr>
                  <a:xfrm>
                    <a:off x="1922836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805" name="วงรี 804"/>
                  <p:cNvSpPr/>
                  <p:nvPr/>
                </p:nvSpPr>
                <p:spPr>
                  <a:xfrm>
                    <a:off x="1288645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806" name="วงรี 805"/>
                  <p:cNvSpPr/>
                  <p:nvPr/>
                </p:nvSpPr>
                <p:spPr>
                  <a:xfrm>
                    <a:off x="160574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</p:grpSp>
            <p:grpSp>
              <p:nvGrpSpPr>
                <p:cNvPr id="728" name="กลุ่ม 727"/>
                <p:cNvGrpSpPr/>
                <p:nvPr/>
              </p:nvGrpSpPr>
              <p:grpSpPr>
                <a:xfrm>
                  <a:off x="2342858" y="5058835"/>
                  <a:ext cx="1127499" cy="176213"/>
                  <a:chOff x="971550" y="4175724"/>
                  <a:chExt cx="1127499" cy="176213"/>
                </a:xfrm>
                <a:grpFill/>
              </p:grpSpPr>
              <p:sp>
                <p:nvSpPr>
                  <p:cNvPr id="799" name="วงรี 798"/>
                  <p:cNvSpPr/>
                  <p:nvPr/>
                </p:nvSpPr>
                <p:spPr>
                  <a:xfrm>
                    <a:off x="97155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800" name="วงรี 799"/>
                  <p:cNvSpPr/>
                  <p:nvPr/>
                </p:nvSpPr>
                <p:spPr>
                  <a:xfrm>
                    <a:off x="1922836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801" name="วงรี 800"/>
                  <p:cNvSpPr/>
                  <p:nvPr/>
                </p:nvSpPr>
                <p:spPr>
                  <a:xfrm>
                    <a:off x="1288645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802" name="วงรี 801"/>
                  <p:cNvSpPr/>
                  <p:nvPr/>
                </p:nvSpPr>
                <p:spPr>
                  <a:xfrm>
                    <a:off x="160574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</p:grpSp>
            <p:grpSp>
              <p:nvGrpSpPr>
                <p:cNvPr id="729" name="กลุ่ม 728"/>
                <p:cNvGrpSpPr/>
                <p:nvPr/>
              </p:nvGrpSpPr>
              <p:grpSpPr>
                <a:xfrm>
                  <a:off x="2342858" y="5316174"/>
                  <a:ext cx="1127499" cy="176213"/>
                  <a:chOff x="971550" y="4175724"/>
                  <a:chExt cx="1127499" cy="176213"/>
                </a:xfrm>
                <a:grpFill/>
              </p:grpSpPr>
              <p:sp>
                <p:nvSpPr>
                  <p:cNvPr id="795" name="วงรี 794"/>
                  <p:cNvSpPr/>
                  <p:nvPr/>
                </p:nvSpPr>
                <p:spPr>
                  <a:xfrm>
                    <a:off x="97155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796" name="วงรี 795"/>
                  <p:cNvSpPr/>
                  <p:nvPr/>
                </p:nvSpPr>
                <p:spPr>
                  <a:xfrm>
                    <a:off x="1922836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797" name="วงรี 796"/>
                  <p:cNvSpPr/>
                  <p:nvPr/>
                </p:nvSpPr>
                <p:spPr>
                  <a:xfrm>
                    <a:off x="1288645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798" name="วงรี 797"/>
                  <p:cNvSpPr/>
                  <p:nvPr/>
                </p:nvSpPr>
                <p:spPr>
                  <a:xfrm>
                    <a:off x="160574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</p:grpSp>
            <p:grpSp>
              <p:nvGrpSpPr>
                <p:cNvPr id="730" name="กลุ่ม 729"/>
                <p:cNvGrpSpPr/>
                <p:nvPr/>
              </p:nvGrpSpPr>
              <p:grpSpPr>
                <a:xfrm>
                  <a:off x="2342858" y="5573513"/>
                  <a:ext cx="1127499" cy="176213"/>
                  <a:chOff x="971550" y="4175724"/>
                  <a:chExt cx="1127499" cy="176213"/>
                </a:xfrm>
                <a:grpFill/>
              </p:grpSpPr>
              <p:sp>
                <p:nvSpPr>
                  <p:cNvPr id="791" name="วงรี 790"/>
                  <p:cNvSpPr/>
                  <p:nvPr/>
                </p:nvSpPr>
                <p:spPr>
                  <a:xfrm>
                    <a:off x="97155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792" name="วงรี 791"/>
                  <p:cNvSpPr/>
                  <p:nvPr/>
                </p:nvSpPr>
                <p:spPr>
                  <a:xfrm>
                    <a:off x="1922836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793" name="วงรี 792"/>
                  <p:cNvSpPr/>
                  <p:nvPr/>
                </p:nvSpPr>
                <p:spPr>
                  <a:xfrm>
                    <a:off x="1288645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794" name="วงรี 793"/>
                  <p:cNvSpPr/>
                  <p:nvPr/>
                </p:nvSpPr>
                <p:spPr>
                  <a:xfrm>
                    <a:off x="160574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</p:grpSp>
            <p:grpSp>
              <p:nvGrpSpPr>
                <p:cNvPr id="731" name="กลุ่ม 730"/>
                <p:cNvGrpSpPr/>
                <p:nvPr/>
              </p:nvGrpSpPr>
              <p:grpSpPr>
                <a:xfrm>
                  <a:off x="2342858" y="5830852"/>
                  <a:ext cx="1127499" cy="176213"/>
                  <a:chOff x="971550" y="4175724"/>
                  <a:chExt cx="1127499" cy="176213"/>
                </a:xfrm>
                <a:grpFill/>
              </p:grpSpPr>
              <p:sp>
                <p:nvSpPr>
                  <p:cNvPr id="787" name="วงรี 786"/>
                  <p:cNvSpPr/>
                  <p:nvPr/>
                </p:nvSpPr>
                <p:spPr>
                  <a:xfrm>
                    <a:off x="97155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788" name="วงรี 787"/>
                  <p:cNvSpPr/>
                  <p:nvPr/>
                </p:nvSpPr>
                <p:spPr>
                  <a:xfrm>
                    <a:off x="1922836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789" name="วงรี 788"/>
                  <p:cNvSpPr/>
                  <p:nvPr/>
                </p:nvSpPr>
                <p:spPr>
                  <a:xfrm>
                    <a:off x="1288645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790" name="วงรี 789"/>
                  <p:cNvSpPr/>
                  <p:nvPr/>
                </p:nvSpPr>
                <p:spPr>
                  <a:xfrm>
                    <a:off x="160574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</p:grpSp>
            <p:grpSp>
              <p:nvGrpSpPr>
                <p:cNvPr id="732" name="กลุ่ม 731"/>
                <p:cNvGrpSpPr/>
                <p:nvPr/>
              </p:nvGrpSpPr>
              <p:grpSpPr>
                <a:xfrm>
                  <a:off x="2342858" y="6088191"/>
                  <a:ext cx="1127499" cy="176213"/>
                  <a:chOff x="971550" y="4175724"/>
                  <a:chExt cx="1127499" cy="176213"/>
                </a:xfrm>
                <a:grpFill/>
              </p:grpSpPr>
              <p:sp>
                <p:nvSpPr>
                  <p:cNvPr id="783" name="วงรี 782"/>
                  <p:cNvSpPr/>
                  <p:nvPr/>
                </p:nvSpPr>
                <p:spPr>
                  <a:xfrm>
                    <a:off x="97155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784" name="วงรี 783"/>
                  <p:cNvSpPr/>
                  <p:nvPr/>
                </p:nvSpPr>
                <p:spPr>
                  <a:xfrm>
                    <a:off x="1922836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785" name="วงรี 784"/>
                  <p:cNvSpPr/>
                  <p:nvPr/>
                </p:nvSpPr>
                <p:spPr>
                  <a:xfrm>
                    <a:off x="1288645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786" name="วงรี 785"/>
                  <p:cNvSpPr/>
                  <p:nvPr/>
                </p:nvSpPr>
                <p:spPr>
                  <a:xfrm>
                    <a:off x="160574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</p:grpSp>
            <p:grpSp>
              <p:nvGrpSpPr>
                <p:cNvPr id="733" name="กลุ่ม 732"/>
                <p:cNvGrpSpPr/>
                <p:nvPr/>
              </p:nvGrpSpPr>
              <p:grpSpPr>
                <a:xfrm>
                  <a:off x="2342858" y="6345530"/>
                  <a:ext cx="1127499" cy="176213"/>
                  <a:chOff x="971550" y="4175724"/>
                  <a:chExt cx="1127499" cy="176213"/>
                </a:xfrm>
                <a:grpFill/>
              </p:grpSpPr>
              <p:sp>
                <p:nvSpPr>
                  <p:cNvPr id="779" name="วงรี 778"/>
                  <p:cNvSpPr/>
                  <p:nvPr/>
                </p:nvSpPr>
                <p:spPr>
                  <a:xfrm>
                    <a:off x="97155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780" name="วงรี 779"/>
                  <p:cNvSpPr/>
                  <p:nvPr/>
                </p:nvSpPr>
                <p:spPr>
                  <a:xfrm>
                    <a:off x="1922836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781" name="วงรี 780"/>
                  <p:cNvSpPr/>
                  <p:nvPr/>
                </p:nvSpPr>
                <p:spPr>
                  <a:xfrm>
                    <a:off x="1288645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782" name="วงรี 781"/>
                  <p:cNvSpPr/>
                  <p:nvPr/>
                </p:nvSpPr>
                <p:spPr>
                  <a:xfrm>
                    <a:off x="160574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</p:grpSp>
            <p:grpSp>
              <p:nvGrpSpPr>
                <p:cNvPr id="734" name="กลุ่ม 733"/>
                <p:cNvGrpSpPr/>
                <p:nvPr/>
              </p:nvGrpSpPr>
              <p:grpSpPr>
                <a:xfrm>
                  <a:off x="2342858" y="6602869"/>
                  <a:ext cx="1127499" cy="176213"/>
                  <a:chOff x="971550" y="4175724"/>
                  <a:chExt cx="1127499" cy="176213"/>
                </a:xfrm>
                <a:grpFill/>
              </p:grpSpPr>
              <p:sp>
                <p:nvSpPr>
                  <p:cNvPr id="775" name="วงรี 774"/>
                  <p:cNvSpPr/>
                  <p:nvPr/>
                </p:nvSpPr>
                <p:spPr>
                  <a:xfrm>
                    <a:off x="97155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776" name="วงรี 775"/>
                  <p:cNvSpPr/>
                  <p:nvPr/>
                </p:nvSpPr>
                <p:spPr>
                  <a:xfrm>
                    <a:off x="1922836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777" name="วงรี 776"/>
                  <p:cNvSpPr/>
                  <p:nvPr/>
                </p:nvSpPr>
                <p:spPr>
                  <a:xfrm>
                    <a:off x="1288645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778" name="วงรี 777"/>
                  <p:cNvSpPr/>
                  <p:nvPr/>
                </p:nvSpPr>
                <p:spPr>
                  <a:xfrm>
                    <a:off x="160574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</p:grpSp>
            <p:grpSp>
              <p:nvGrpSpPr>
                <p:cNvPr id="735" name="กลุ่ม 734"/>
                <p:cNvGrpSpPr/>
                <p:nvPr/>
              </p:nvGrpSpPr>
              <p:grpSpPr>
                <a:xfrm>
                  <a:off x="2342858" y="6860208"/>
                  <a:ext cx="1127499" cy="176213"/>
                  <a:chOff x="971550" y="4175724"/>
                  <a:chExt cx="1127499" cy="176213"/>
                </a:xfrm>
                <a:grpFill/>
              </p:grpSpPr>
              <p:sp>
                <p:nvSpPr>
                  <p:cNvPr id="771" name="วงรี 770"/>
                  <p:cNvSpPr/>
                  <p:nvPr/>
                </p:nvSpPr>
                <p:spPr>
                  <a:xfrm>
                    <a:off x="97155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772" name="วงรี 771"/>
                  <p:cNvSpPr/>
                  <p:nvPr/>
                </p:nvSpPr>
                <p:spPr>
                  <a:xfrm>
                    <a:off x="1922836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773" name="วงรี 772"/>
                  <p:cNvSpPr/>
                  <p:nvPr/>
                </p:nvSpPr>
                <p:spPr>
                  <a:xfrm>
                    <a:off x="1288645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774" name="วงรี 773"/>
                  <p:cNvSpPr/>
                  <p:nvPr/>
                </p:nvSpPr>
                <p:spPr>
                  <a:xfrm>
                    <a:off x="160574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</p:grpSp>
            <p:grpSp>
              <p:nvGrpSpPr>
                <p:cNvPr id="736" name="กลุ่ม 735"/>
                <p:cNvGrpSpPr/>
                <p:nvPr/>
              </p:nvGrpSpPr>
              <p:grpSpPr>
                <a:xfrm>
                  <a:off x="2342858" y="7117547"/>
                  <a:ext cx="1127499" cy="176213"/>
                  <a:chOff x="971550" y="4175724"/>
                  <a:chExt cx="1127499" cy="176213"/>
                </a:xfrm>
                <a:grpFill/>
              </p:grpSpPr>
              <p:sp>
                <p:nvSpPr>
                  <p:cNvPr id="767" name="วงรี 766"/>
                  <p:cNvSpPr/>
                  <p:nvPr/>
                </p:nvSpPr>
                <p:spPr>
                  <a:xfrm>
                    <a:off x="97155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768" name="วงรี 767"/>
                  <p:cNvSpPr/>
                  <p:nvPr/>
                </p:nvSpPr>
                <p:spPr>
                  <a:xfrm>
                    <a:off x="1922836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769" name="วงรี 768"/>
                  <p:cNvSpPr/>
                  <p:nvPr/>
                </p:nvSpPr>
                <p:spPr>
                  <a:xfrm>
                    <a:off x="1288645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770" name="วงรี 769"/>
                  <p:cNvSpPr/>
                  <p:nvPr/>
                </p:nvSpPr>
                <p:spPr>
                  <a:xfrm>
                    <a:off x="160574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</p:grpSp>
            <p:grpSp>
              <p:nvGrpSpPr>
                <p:cNvPr id="737" name="กลุ่ม 736"/>
                <p:cNvGrpSpPr/>
                <p:nvPr/>
              </p:nvGrpSpPr>
              <p:grpSpPr>
                <a:xfrm>
                  <a:off x="2342858" y="7374886"/>
                  <a:ext cx="1127499" cy="176213"/>
                  <a:chOff x="971550" y="4175724"/>
                  <a:chExt cx="1127499" cy="176213"/>
                </a:xfrm>
                <a:grpFill/>
              </p:grpSpPr>
              <p:sp>
                <p:nvSpPr>
                  <p:cNvPr id="763" name="วงรี 762"/>
                  <p:cNvSpPr/>
                  <p:nvPr/>
                </p:nvSpPr>
                <p:spPr>
                  <a:xfrm>
                    <a:off x="97155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764" name="วงรี 763"/>
                  <p:cNvSpPr/>
                  <p:nvPr/>
                </p:nvSpPr>
                <p:spPr>
                  <a:xfrm>
                    <a:off x="1922836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765" name="วงรี 764"/>
                  <p:cNvSpPr/>
                  <p:nvPr/>
                </p:nvSpPr>
                <p:spPr>
                  <a:xfrm>
                    <a:off x="1288645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766" name="วงรี 765"/>
                  <p:cNvSpPr/>
                  <p:nvPr/>
                </p:nvSpPr>
                <p:spPr>
                  <a:xfrm>
                    <a:off x="160574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</p:grpSp>
            <p:grpSp>
              <p:nvGrpSpPr>
                <p:cNvPr id="738" name="กลุ่ม 737"/>
                <p:cNvGrpSpPr/>
                <p:nvPr/>
              </p:nvGrpSpPr>
              <p:grpSpPr>
                <a:xfrm>
                  <a:off x="2342858" y="7632225"/>
                  <a:ext cx="1127499" cy="176213"/>
                  <a:chOff x="971550" y="4175724"/>
                  <a:chExt cx="1127499" cy="176213"/>
                </a:xfrm>
                <a:grpFill/>
              </p:grpSpPr>
              <p:sp>
                <p:nvSpPr>
                  <p:cNvPr id="759" name="วงรี 758"/>
                  <p:cNvSpPr/>
                  <p:nvPr/>
                </p:nvSpPr>
                <p:spPr>
                  <a:xfrm>
                    <a:off x="97155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760" name="วงรี 759"/>
                  <p:cNvSpPr/>
                  <p:nvPr/>
                </p:nvSpPr>
                <p:spPr>
                  <a:xfrm>
                    <a:off x="1922836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761" name="วงรี 760"/>
                  <p:cNvSpPr/>
                  <p:nvPr/>
                </p:nvSpPr>
                <p:spPr>
                  <a:xfrm>
                    <a:off x="1288645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762" name="วงรี 761"/>
                  <p:cNvSpPr/>
                  <p:nvPr/>
                </p:nvSpPr>
                <p:spPr>
                  <a:xfrm>
                    <a:off x="160574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</p:grpSp>
            <p:grpSp>
              <p:nvGrpSpPr>
                <p:cNvPr id="739" name="กลุ่ม 738"/>
                <p:cNvGrpSpPr/>
                <p:nvPr/>
              </p:nvGrpSpPr>
              <p:grpSpPr>
                <a:xfrm>
                  <a:off x="2342858" y="7889564"/>
                  <a:ext cx="1127499" cy="176213"/>
                  <a:chOff x="971550" y="4175724"/>
                  <a:chExt cx="1127499" cy="176213"/>
                </a:xfrm>
                <a:grpFill/>
              </p:grpSpPr>
              <p:sp>
                <p:nvSpPr>
                  <p:cNvPr id="755" name="วงรี 754"/>
                  <p:cNvSpPr/>
                  <p:nvPr/>
                </p:nvSpPr>
                <p:spPr>
                  <a:xfrm>
                    <a:off x="97155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756" name="วงรี 755"/>
                  <p:cNvSpPr/>
                  <p:nvPr/>
                </p:nvSpPr>
                <p:spPr>
                  <a:xfrm>
                    <a:off x="1922836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757" name="วงรี 756"/>
                  <p:cNvSpPr/>
                  <p:nvPr/>
                </p:nvSpPr>
                <p:spPr>
                  <a:xfrm>
                    <a:off x="1288645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758" name="วงรี 757"/>
                  <p:cNvSpPr/>
                  <p:nvPr/>
                </p:nvSpPr>
                <p:spPr>
                  <a:xfrm>
                    <a:off x="160574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</p:grpSp>
            <p:grpSp>
              <p:nvGrpSpPr>
                <p:cNvPr id="740" name="กลุ่ม 739"/>
                <p:cNvGrpSpPr/>
                <p:nvPr/>
              </p:nvGrpSpPr>
              <p:grpSpPr>
                <a:xfrm>
                  <a:off x="2342858" y="8146903"/>
                  <a:ext cx="1127499" cy="176213"/>
                  <a:chOff x="971550" y="4175724"/>
                  <a:chExt cx="1127499" cy="176213"/>
                </a:xfrm>
                <a:grpFill/>
              </p:grpSpPr>
              <p:sp>
                <p:nvSpPr>
                  <p:cNvPr id="751" name="วงรี 750"/>
                  <p:cNvSpPr/>
                  <p:nvPr/>
                </p:nvSpPr>
                <p:spPr>
                  <a:xfrm>
                    <a:off x="97155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752" name="วงรี 751"/>
                  <p:cNvSpPr/>
                  <p:nvPr/>
                </p:nvSpPr>
                <p:spPr>
                  <a:xfrm>
                    <a:off x="1922836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753" name="วงรี 752"/>
                  <p:cNvSpPr/>
                  <p:nvPr/>
                </p:nvSpPr>
                <p:spPr>
                  <a:xfrm>
                    <a:off x="1288645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754" name="วงรี 753"/>
                  <p:cNvSpPr/>
                  <p:nvPr/>
                </p:nvSpPr>
                <p:spPr>
                  <a:xfrm>
                    <a:off x="160574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</p:grpSp>
            <p:grpSp>
              <p:nvGrpSpPr>
                <p:cNvPr id="741" name="กลุ่ม 740"/>
                <p:cNvGrpSpPr/>
                <p:nvPr/>
              </p:nvGrpSpPr>
              <p:grpSpPr>
                <a:xfrm>
                  <a:off x="2342858" y="8404242"/>
                  <a:ext cx="1127499" cy="176213"/>
                  <a:chOff x="971550" y="4175724"/>
                  <a:chExt cx="1127499" cy="176213"/>
                </a:xfrm>
                <a:grpFill/>
              </p:grpSpPr>
              <p:sp>
                <p:nvSpPr>
                  <p:cNvPr id="747" name="วงรี 746"/>
                  <p:cNvSpPr/>
                  <p:nvPr/>
                </p:nvSpPr>
                <p:spPr>
                  <a:xfrm>
                    <a:off x="97155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748" name="วงรี 747"/>
                  <p:cNvSpPr/>
                  <p:nvPr/>
                </p:nvSpPr>
                <p:spPr>
                  <a:xfrm>
                    <a:off x="1922836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749" name="วงรี 748"/>
                  <p:cNvSpPr/>
                  <p:nvPr/>
                </p:nvSpPr>
                <p:spPr>
                  <a:xfrm>
                    <a:off x="1288645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750" name="วงรี 749"/>
                  <p:cNvSpPr/>
                  <p:nvPr/>
                </p:nvSpPr>
                <p:spPr>
                  <a:xfrm>
                    <a:off x="160574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</p:grpSp>
            <p:grpSp>
              <p:nvGrpSpPr>
                <p:cNvPr id="742" name="กลุ่ม 741"/>
                <p:cNvGrpSpPr/>
                <p:nvPr/>
              </p:nvGrpSpPr>
              <p:grpSpPr>
                <a:xfrm>
                  <a:off x="2342858" y="8661581"/>
                  <a:ext cx="1127499" cy="176213"/>
                  <a:chOff x="971550" y="4175724"/>
                  <a:chExt cx="1127499" cy="176213"/>
                </a:xfrm>
                <a:grpFill/>
              </p:grpSpPr>
              <p:sp>
                <p:nvSpPr>
                  <p:cNvPr id="743" name="วงรี 742"/>
                  <p:cNvSpPr/>
                  <p:nvPr/>
                </p:nvSpPr>
                <p:spPr>
                  <a:xfrm>
                    <a:off x="97155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744" name="วงรี 743"/>
                  <p:cNvSpPr/>
                  <p:nvPr/>
                </p:nvSpPr>
                <p:spPr>
                  <a:xfrm>
                    <a:off x="1922836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745" name="วงรี 744"/>
                  <p:cNvSpPr/>
                  <p:nvPr/>
                </p:nvSpPr>
                <p:spPr>
                  <a:xfrm>
                    <a:off x="1288645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  <p:sp>
                <p:nvSpPr>
                  <p:cNvPr id="746" name="วงรี 745"/>
                  <p:cNvSpPr/>
                  <p:nvPr/>
                </p:nvSpPr>
                <p:spPr>
                  <a:xfrm>
                    <a:off x="1605740" y="4175724"/>
                    <a:ext cx="176213" cy="176213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h-TH"/>
                  </a:p>
                </p:txBody>
              </p:sp>
            </p:grpSp>
          </p:grpSp>
        </p:grpSp>
        <p:grpSp>
          <p:nvGrpSpPr>
            <p:cNvPr id="12" name="กลุ่ม 11">
              <a:extLst>
                <a:ext uri="{FF2B5EF4-FFF2-40B4-BE49-F238E27FC236}">
                  <a16:creationId xmlns:a16="http://schemas.microsoft.com/office/drawing/2014/main" id="{09EC4A7F-4A51-4A0E-9F7D-1279D463CB0B}"/>
                </a:ext>
              </a:extLst>
            </p:cNvPr>
            <p:cNvGrpSpPr/>
            <p:nvPr/>
          </p:nvGrpSpPr>
          <p:grpSpPr>
            <a:xfrm>
              <a:off x="2189591" y="1932433"/>
              <a:ext cx="508000" cy="6015523"/>
              <a:chOff x="2189591" y="1932433"/>
              <a:chExt cx="508000" cy="6015523"/>
            </a:xfrm>
          </p:grpSpPr>
          <p:sp>
            <p:nvSpPr>
              <p:cNvPr id="6" name="กล่องข้อความ 5">
                <a:extLst>
                  <a:ext uri="{FF2B5EF4-FFF2-40B4-BE49-F238E27FC236}">
                    <a16:creationId xmlns:a16="http://schemas.microsoft.com/office/drawing/2014/main" id="{7C8A71F3-DF18-44E1-91F8-FCB0E0FEBCE6}"/>
                  </a:ext>
                </a:extLst>
              </p:cNvPr>
              <p:cNvSpPr txBox="1"/>
              <p:nvPr/>
            </p:nvSpPr>
            <p:spPr>
              <a:xfrm>
                <a:off x="2189591" y="1932433"/>
                <a:ext cx="508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21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  <p:sp>
            <p:nvSpPr>
              <p:cNvPr id="265" name="กล่องข้อความ 264">
                <a:extLst>
                  <a:ext uri="{FF2B5EF4-FFF2-40B4-BE49-F238E27FC236}">
                    <a16:creationId xmlns:a16="http://schemas.microsoft.com/office/drawing/2014/main" id="{977F3E0D-84E3-4284-A086-2915E8317520}"/>
                  </a:ext>
                </a:extLst>
              </p:cNvPr>
              <p:cNvSpPr txBox="1"/>
              <p:nvPr/>
            </p:nvSpPr>
            <p:spPr>
              <a:xfrm>
                <a:off x="2189591" y="2224807"/>
                <a:ext cx="508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22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  <p:sp>
            <p:nvSpPr>
              <p:cNvPr id="270" name="กล่องข้อความ 269">
                <a:extLst>
                  <a:ext uri="{FF2B5EF4-FFF2-40B4-BE49-F238E27FC236}">
                    <a16:creationId xmlns:a16="http://schemas.microsoft.com/office/drawing/2014/main" id="{513A1545-CA6A-4150-B7BB-222B36944782}"/>
                  </a:ext>
                </a:extLst>
              </p:cNvPr>
              <p:cNvSpPr txBox="1"/>
              <p:nvPr/>
            </p:nvSpPr>
            <p:spPr>
              <a:xfrm>
                <a:off x="2189591" y="2521859"/>
                <a:ext cx="508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23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  <p:sp>
            <p:nvSpPr>
              <p:cNvPr id="271" name="กล่องข้อความ 270">
                <a:extLst>
                  <a:ext uri="{FF2B5EF4-FFF2-40B4-BE49-F238E27FC236}">
                    <a16:creationId xmlns:a16="http://schemas.microsoft.com/office/drawing/2014/main" id="{AF2F6B7E-DC03-4C36-99F0-028DE8F21A9E}"/>
                  </a:ext>
                </a:extLst>
              </p:cNvPr>
              <p:cNvSpPr txBox="1"/>
              <p:nvPr/>
            </p:nvSpPr>
            <p:spPr>
              <a:xfrm>
                <a:off x="2189591" y="2814233"/>
                <a:ext cx="508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24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  <p:sp>
            <p:nvSpPr>
              <p:cNvPr id="272" name="กล่องข้อความ 271">
                <a:extLst>
                  <a:ext uri="{FF2B5EF4-FFF2-40B4-BE49-F238E27FC236}">
                    <a16:creationId xmlns:a16="http://schemas.microsoft.com/office/drawing/2014/main" id="{734D5AC7-6F28-4FAD-943B-5D041A2AA357}"/>
                  </a:ext>
                </a:extLst>
              </p:cNvPr>
              <p:cNvSpPr txBox="1"/>
              <p:nvPr/>
            </p:nvSpPr>
            <p:spPr>
              <a:xfrm>
                <a:off x="2189591" y="3106101"/>
                <a:ext cx="508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25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  <p:sp>
            <p:nvSpPr>
              <p:cNvPr id="273" name="กล่องข้อความ 272">
                <a:extLst>
                  <a:ext uri="{FF2B5EF4-FFF2-40B4-BE49-F238E27FC236}">
                    <a16:creationId xmlns:a16="http://schemas.microsoft.com/office/drawing/2014/main" id="{E02F8764-06D8-4ACD-A5F4-D75A2E1C813E}"/>
                  </a:ext>
                </a:extLst>
              </p:cNvPr>
              <p:cNvSpPr txBox="1"/>
              <p:nvPr/>
            </p:nvSpPr>
            <p:spPr>
              <a:xfrm>
                <a:off x="2189591" y="3395371"/>
                <a:ext cx="508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26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  <p:sp>
            <p:nvSpPr>
              <p:cNvPr id="274" name="กล่องข้อความ 273">
                <a:extLst>
                  <a:ext uri="{FF2B5EF4-FFF2-40B4-BE49-F238E27FC236}">
                    <a16:creationId xmlns:a16="http://schemas.microsoft.com/office/drawing/2014/main" id="{1E864EA5-CC63-48A7-8818-9DFD0B327410}"/>
                  </a:ext>
                </a:extLst>
              </p:cNvPr>
              <p:cNvSpPr txBox="1"/>
              <p:nvPr/>
            </p:nvSpPr>
            <p:spPr>
              <a:xfrm>
                <a:off x="2189591" y="3690343"/>
                <a:ext cx="508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27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  <p:sp>
            <p:nvSpPr>
              <p:cNvPr id="275" name="กล่องข้อความ 274">
                <a:extLst>
                  <a:ext uri="{FF2B5EF4-FFF2-40B4-BE49-F238E27FC236}">
                    <a16:creationId xmlns:a16="http://schemas.microsoft.com/office/drawing/2014/main" id="{B1A92513-7F83-4633-A25C-21FA448BBE32}"/>
                  </a:ext>
                </a:extLst>
              </p:cNvPr>
              <p:cNvSpPr txBox="1"/>
              <p:nvPr/>
            </p:nvSpPr>
            <p:spPr>
              <a:xfrm>
                <a:off x="2189591" y="3976509"/>
                <a:ext cx="508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28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  <p:sp>
            <p:nvSpPr>
              <p:cNvPr id="276" name="กล่องข้อความ 275">
                <a:extLst>
                  <a:ext uri="{FF2B5EF4-FFF2-40B4-BE49-F238E27FC236}">
                    <a16:creationId xmlns:a16="http://schemas.microsoft.com/office/drawing/2014/main" id="{7889D8B2-8612-4946-8A57-3CF2E5A68CF3}"/>
                  </a:ext>
                </a:extLst>
              </p:cNvPr>
              <p:cNvSpPr txBox="1"/>
              <p:nvPr/>
            </p:nvSpPr>
            <p:spPr>
              <a:xfrm>
                <a:off x="2189591" y="4271481"/>
                <a:ext cx="508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29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  <p:sp>
            <p:nvSpPr>
              <p:cNvPr id="277" name="กล่องข้อความ 276">
                <a:extLst>
                  <a:ext uri="{FF2B5EF4-FFF2-40B4-BE49-F238E27FC236}">
                    <a16:creationId xmlns:a16="http://schemas.microsoft.com/office/drawing/2014/main" id="{6811556C-D600-4D3A-847C-501E5C6CE44D}"/>
                  </a:ext>
                </a:extLst>
              </p:cNvPr>
              <p:cNvSpPr txBox="1"/>
              <p:nvPr/>
            </p:nvSpPr>
            <p:spPr>
              <a:xfrm>
                <a:off x="2189591" y="4560751"/>
                <a:ext cx="508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30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  <p:sp>
            <p:nvSpPr>
              <p:cNvPr id="278" name="กล่องข้อความ 277">
                <a:extLst>
                  <a:ext uri="{FF2B5EF4-FFF2-40B4-BE49-F238E27FC236}">
                    <a16:creationId xmlns:a16="http://schemas.microsoft.com/office/drawing/2014/main" id="{65CE560C-BB55-4600-9385-EE8D2693AD09}"/>
                  </a:ext>
                </a:extLst>
              </p:cNvPr>
              <p:cNvSpPr txBox="1"/>
              <p:nvPr/>
            </p:nvSpPr>
            <p:spPr>
              <a:xfrm>
                <a:off x="2189591" y="4852619"/>
                <a:ext cx="508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31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  <p:sp>
            <p:nvSpPr>
              <p:cNvPr id="279" name="กล่องข้อความ 278">
                <a:extLst>
                  <a:ext uri="{FF2B5EF4-FFF2-40B4-BE49-F238E27FC236}">
                    <a16:creationId xmlns:a16="http://schemas.microsoft.com/office/drawing/2014/main" id="{38A2DE92-138A-4B74-B239-751B8B6CD795}"/>
                  </a:ext>
                </a:extLst>
              </p:cNvPr>
              <p:cNvSpPr txBox="1"/>
              <p:nvPr/>
            </p:nvSpPr>
            <p:spPr>
              <a:xfrm>
                <a:off x="2189591" y="5148544"/>
                <a:ext cx="508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32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  <p:sp>
            <p:nvSpPr>
              <p:cNvPr id="280" name="กล่องข้อความ 279">
                <a:extLst>
                  <a:ext uri="{FF2B5EF4-FFF2-40B4-BE49-F238E27FC236}">
                    <a16:creationId xmlns:a16="http://schemas.microsoft.com/office/drawing/2014/main" id="{71182A97-2B26-42A7-959C-858B0AE13739}"/>
                  </a:ext>
                </a:extLst>
              </p:cNvPr>
              <p:cNvSpPr txBox="1"/>
              <p:nvPr/>
            </p:nvSpPr>
            <p:spPr>
              <a:xfrm>
                <a:off x="2189591" y="5440918"/>
                <a:ext cx="508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33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  <p:sp>
            <p:nvSpPr>
              <p:cNvPr id="281" name="กล่องข้อความ 280">
                <a:extLst>
                  <a:ext uri="{FF2B5EF4-FFF2-40B4-BE49-F238E27FC236}">
                    <a16:creationId xmlns:a16="http://schemas.microsoft.com/office/drawing/2014/main" id="{A9FFC5C4-91C4-46DB-BC55-DCD8BA3EF70F}"/>
                  </a:ext>
                </a:extLst>
              </p:cNvPr>
              <p:cNvSpPr txBox="1"/>
              <p:nvPr/>
            </p:nvSpPr>
            <p:spPr>
              <a:xfrm>
                <a:off x="2189591" y="5738888"/>
                <a:ext cx="508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34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  <p:sp>
            <p:nvSpPr>
              <p:cNvPr id="282" name="กล่องข้อความ 281">
                <a:extLst>
                  <a:ext uri="{FF2B5EF4-FFF2-40B4-BE49-F238E27FC236}">
                    <a16:creationId xmlns:a16="http://schemas.microsoft.com/office/drawing/2014/main" id="{7CA74323-81E3-4D6A-82EC-529A1471D6E3}"/>
                  </a:ext>
                </a:extLst>
              </p:cNvPr>
              <p:cNvSpPr txBox="1"/>
              <p:nvPr/>
            </p:nvSpPr>
            <p:spPr>
              <a:xfrm>
                <a:off x="2189591" y="6025160"/>
                <a:ext cx="508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35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  <p:sp>
            <p:nvSpPr>
              <p:cNvPr id="283" name="กล่องข้อความ 282">
                <a:extLst>
                  <a:ext uri="{FF2B5EF4-FFF2-40B4-BE49-F238E27FC236}">
                    <a16:creationId xmlns:a16="http://schemas.microsoft.com/office/drawing/2014/main" id="{B7A7F7F1-6534-4243-9F34-12AA89EED0F9}"/>
                  </a:ext>
                </a:extLst>
              </p:cNvPr>
              <p:cNvSpPr txBox="1"/>
              <p:nvPr/>
            </p:nvSpPr>
            <p:spPr>
              <a:xfrm>
                <a:off x="2189591" y="6318039"/>
                <a:ext cx="508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36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  <p:sp>
            <p:nvSpPr>
              <p:cNvPr id="284" name="กล่องข้อความ 283">
                <a:extLst>
                  <a:ext uri="{FF2B5EF4-FFF2-40B4-BE49-F238E27FC236}">
                    <a16:creationId xmlns:a16="http://schemas.microsoft.com/office/drawing/2014/main" id="{92A26C30-EE13-4E84-B8A8-8DE3F68B4F5B}"/>
                  </a:ext>
                </a:extLst>
              </p:cNvPr>
              <p:cNvSpPr txBox="1"/>
              <p:nvPr/>
            </p:nvSpPr>
            <p:spPr>
              <a:xfrm>
                <a:off x="2189591" y="6604311"/>
                <a:ext cx="508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37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  <p:sp>
            <p:nvSpPr>
              <p:cNvPr id="285" name="กล่องข้อความ 284">
                <a:extLst>
                  <a:ext uri="{FF2B5EF4-FFF2-40B4-BE49-F238E27FC236}">
                    <a16:creationId xmlns:a16="http://schemas.microsoft.com/office/drawing/2014/main" id="{430D33CC-1248-48AD-8842-5A9D779E1427}"/>
                  </a:ext>
                </a:extLst>
              </p:cNvPr>
              <p:cNvSpPr txBox="1"/>
              <p:nvPr/>
            </p:nvSpPr>
            <p:spPr>
              <a:xfrm>
                <a:off x="2189591" y="6902787"/>
                <a:ext cx="508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38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  <p:sp>
            <p:nvSpPr>
              <p:cNvPr id="286" name="กล่องข้อความ 285">
                <a:extLst>
                  <a:ext uri="{FF2B5EF4-FFF2-40B4-BE49-F238E27FC236}">
                    <a16:creationId xmlns:a16="http://schemas.microsoft.com/office/drawing/2014/main" id="{103C7CC7-0FEC-4C62-8999-B1A344B68FFD}"/>
                  </a:ext>
                </a:extLst>
              </p:cNvPr>
              <p:cNvSpPr txBox="1"/>
              <p:nvPr/>
            </p:nvSpPr>
            <p:spPr>
              <a:xfrm>
                <a:off x="2189591" y="7195160"/>
                <a:ext cx="508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39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  <p:sp>
            <p:nvSpPr>
              <p:cNvPr id="287" name="กล่องข้อความ 286">
                <a:extLst>
                  <a:ext uri="{FF2B5EF4-FFF2-40B4-BE49-F238E27FC236}">
                    <a16:creationId xmlns:a16="http://schemas.microsoft.com/office/drawing/2014/main" id="{317D4236-54BB-42EA-931E-1AA8CB3640A2}"/>
                  </a:ext>
                </a:extLst>
              </p:cNvPr>
              <p:cNvSpPr txBox="1"/>
              <p:nvPr/>
            </p:nvSpPr>
            <p:spPr>
              <a:xfrm>
                <a:off x="2189591" y="7486291"/>
                <a:ext cx="508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40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</p:grpSp>
        <p:grpSp>
          <p:nvGrpSpPr>
            <p:cNvPr id="289" name="กลุ่ม 288">
              <a:extLst>
                <a:ext uri="{FF2B5EF4-FFF2-40B4-BE49-F238E27FC236}">
                  <a16:creationId xmlns:a16="http://schemas.microsoft.com/office/drawing/2014/main" id="{A9E5B528-0B3F-4058-AD26-29AECC98C21B}"/>
                </a:ext>
              </a:extLst>
            </p:cNvPr>
            <p:cNvGrpSpPr/>
            <p:nvPr/>
          </p:nvGrpSpPr>
          <p:grpSpPr>
            <a:xfrm>
              <a:off x="95590" y="1932433"/>
              <a:ext cx="508000" cy="6015523"/>
              <a:chOff x="2189591" y="1932433"/>
              <a:chExt cx="508000" cy="6015523"/>
            </a:xfrm>
          </p:grpSpPr>
          <p:sp>
            <p:nvSpPr>
              <p:cNvPr id="290" name="กล่องข้อความ 289">
                <a:extLst>
                  <a:ext uri="{FF2B5EF4-FFF2-40B4-BE49-F238E27FC236}">
                    <a16:creationId xmlns:a16="http://schemas.microsoft.com/office/drawing/2014/main" id="{E594F891-42CC-4D93-BBB4-D9A164A432F9}"/>
                  </a:ext>
                </a:extLst>
              </p:cNvPr>
              <p:cNvSpPr txBox="1"/>
              <p:nvPr/>
            </p:nvSpPr>
            <p:spPr>
              <a:xfrm>
                <a:off x="2189591" y="1932433"/>
                <a:ext cx="508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1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  <p:sp>
            <p:nvSpPr>
              <p:cNvPr id="291" name="กล่องข้อความ 290">
                <a:extLst>
                  <a:ext uri="{FF2B5EF4-FFF2-40B4-BE49-F238E27FC236}">
                    <a16:creationId xmlns:a16="http://schemas.microsoft.com/office/drawing/2014/main" id="{F2C262A0-F80D-4A34-B83B-A55613D332D4}"/>
                  </a:ext>
                </a:extLst>
              </p:cNvPr>
              <p:cNvSpPr txBox="1"/>
              <p:nvPr/>
            </p:nvSpPr>
            <p:spPr>
              <a:xfrm>
                <a:off x="2189591" y="2224807"/>
                <a:ext cx="508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2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  <p:sp>
            <p:nvSpPr>
              <p:cNvPr id="292" name="กล่องข้อความ 291">
                <a:extLst>
                  <a:ext uri="{FF2B5EF4-FFF2-40B4-BE49-F238E27FC236}">
                    <a16:creationId xmlns:a16="http://schemas.microsoft.com/office/drawing/2014/main" id="{520ABDB1-FD32-43ED-A1A7-18B575131FA0}"/>
                  </a:ext>
                </a:extLst>
              </p:cNvPr>
              <p:cNvSpPr txBox="1"/>
              <p:nvPr/>
            </p:nvSpPr>
            <p:spPr>
              <a:xfrm>
                <a:off x="2189591" y="2521859"/>
                <a:ext cx="508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3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  <p:sp>
            <p:nvSpPr>
              <p:cNvPr id="293" name="กล่องข้อความ 292">
                <a:extLst>
                  <a:ext uri="{FF2B5EF4-FFF2-40B4-BE49-F238E27FC236}">
                    <a16:creationId xmlns:a16="http://schemas.microsoft.com/office/drawing/2014/main" id="{45E4C217-BDAE-411B-B712-B7AECDD8B9E0}"/>
                  </a:ext>
                </a:extLst>
              </p:cNvPr>
              <p:cNvSpPr txBox="1"/>
              <p:nvPr/>
            </p:nvSpPr>
            <p:spPr>
              <a:xfrm>
                <a:off x="2189591" y="2814233"/>
                <a:ext cx="508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4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  <p:sp>
            <p:nvSpPr>
              <p:cNvPr id="294" name="กล่องข้อความ 293">
                <a:extLst>
                  <a:ext uri="{FF2B5EF4-FFF2-40B4-BE49-F238E27FC236}">
                    <a16:creationId xmlns:a16="http://schemas.microsoft.com/office/drawing/2014/main" id="{E937630E-3D33-4451-9558-5C59271422EB}"/>
                  </a:ext>
                </a:extLst>
              </p:cNvPr>
              <p:cNvSpPr txBox="1"/>
              <p:nvPr/>
            </p:nvSpPr>
            <p:spPr>
              <a:xfrm>
                <a:off x="2189591" y="3106101"/>
                <a:ext cx="508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5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  <p:sp>
            <p:nvSpPr>
              <p:cNvPr id="295" name="กล่องข้อความ 294">
                <a:extLst>
                  <a:ext uri="{FF2B5EF4-FFF2-40B4-BE49-F238E27FC236}">
                    <a16:creationId xmlns:a16="http://schemas.microsoft.com/office/drawing/2014/main" id="{F47F73F1-9A40-43CD-AC9D-B3849DB33B55}"/>
                  </a:ext>
                </a:extLst>
              </p:cNvPr>
              <p:cNvSpPr txBox="1"/>
              <p:nvPr/>
            </p:nvSpPr>
            <p:spPr>
              <a:xfrm>
                <a:off x="2189591" y="3395371"/>
                <a:ext cx="508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6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  <p:sp>
            <p:nvSpPr>
              <p:cNvPr id="296" name="กล่องข้อความ 295">
                <a:extLst>
                  <a:ext uri="{FF2B5EF4-FFF2-40B4-BE49-F238E27FC236}">
                    <a16:creationId xmlns:a16="http://schemas.microsoft.com/office/drawing/2014/main" id="{5B22E3D6-9A5D-44D3-AA40-41DC9AB455D6}"/>
                  </a:ext>
                </a:extLst>
              </p:cNvPr>
              <p:cNvSpPr txBox="1"/>
              <p:nvPr/>
            </p:nvSpPr>
            <p:spPr>
              <a:xfrm>
                <a:off x="2189591" y="3690343"/>
                <a:ext cx="508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7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  <p:sp>
            <p:nvSpPr>
              <p:cNvPr id="297" name="กล่องข้อความ 296">
                <a:extLst>
                  <a:ext uri="{FF2B5EF4-FFF2-40B4-BE49-F238E27FC236}">
                    <a16:creationId xmlns:a16="http://schemas.microsoft.com/office/drawing/2014/main" id="{34F2E3DB-339D-4AE8-90B9-05638FA9A802}"/>
                  </a:ext>
                </a:extLst>
              </p:cNvPr>
              <p:cNvSpPr txBox="1"/>
              <p:nvPr/>
            </p:nvSpPr>
            <p:spPr>
              <a:xfrm>
                <a:off x="2189591" y="3976509"/>
                <a:ext cx="508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8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  <p:sp>
            <p:nvSpPr>
              <p:cNvPr id="298" name="กล่องข้อความ 297">
                <a:extLst>
                  <a:ext uri="{FF2B5EF4-FFF2-40B4-BE49-F238E27FC236}">
                    <a16:creationId xmlns:a16="http://schemas.microsoft.com/office/drawing/2014/main" id="{17A5E1B1-E224-44DD-9F16-3DA6752F9CB2}"/>
                  </a:ext>
                </a:extLst>
              </p:cNvPr>
              <p:cNvSpPr txBox="1"/>
              <p:nvPr/>
            </p:nvSpPr>
            <p:spPr>
              <a:xfrm>
                <a:off x="2189591" y="4271481"/>
                <a:ext cx="508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9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  <p:sp>
            <p:nvSpPr>
              <p:cNvPr id="341" name="กล่องข้อความ 340">
                <a:extLst>
                  <a:ext uri="{FF2B5EF4-FFF2-40B4-BE49-F238E27FC236}">
                    <a16:creationId xmlns:a16="http://schemas.microsoft.com/office/drawing/2014/main" id="{15DFC77A-39D4-48ED-A121-CFA7D34929E1}"/>
                  </a:ext>
                </a:extLst>
              </p:cNvPr>
              <p:cNvSpPr txBox="1"/>
              <p:nvPr/>
            </p:nvSpPr>
            <p:spPr>
              <a:xfrm>
                <a:off x="2189591" y="4560751"/>
                <a:ext cx="508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10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  <p:sp>
            <p:nvSpPr>
              <p:cNvPr id="342" name="กล่องข้อความ 341">
                <a:extLst>
                  <a:ext uri="{FF2B5EF4-FFF2-40B4-BE49-F238E27FC236}">
                    <a16:creationId xmlns:a16="http://schemas.microsoft.com/office/drawing/2014/main" id="{5E9DE638-6D3E-4130-8735-59C5BD3EB7CF}"/>
                  </a:ext>
                </a:extLst>
              </p:cNvPr>
              <p:cNvSpPr txBox="1"/>
              <p:nvPr/>
            </p:nvSpPr>
            <p:spPr>
              <a:xfrm>
                <a:off x="2189591" y="4852619"/>
                <a:ext cx="508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11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  <p:sp>
            <p:nvSpPr>
              <p:cNvPr id="343" name="กล่องข้อความ 342">
                <a:extLst>
                  <a:ext uri="{FF2B5EF4-FFF2-40B4-BE49-F238E27FC236}">
                    <a16:creationId xmlns:a16="http://schemas.microsoft.com/office/drawing/2014/main" id="{50A8BEC2-BC6B-437A-A74F-6CA1566076D7}"/>
                  </a:ext>
                </a:extLst>
              </p:cNvPr>
              <p:cNvSpPr txBox="1"/>
              <p:nvPr/>
            </p:nvSpPr>
            <p:spPr>
              <a:xfrm>
                <a:off x="2189591" y="5148544"/>
                <a:ext cx="508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12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  <p:sp>
            <p:nvSpPr>
              <p:cNvPr id="344" name="กล่องข้อความ 343">
                <a:extLst>
                  <a:ext uri="{FF2B5EF4-FFF2-40B4-BE49-F238E27FC236}">
                    <a16:creationId xmlns:a16="http://schemas.microsoft.com/office/drawing/2014/main" id="{C53334E9-5111-4672-827B-B8049B288C39}"/>
                  </a:ext>
                </a:extLst>
              </p:cNvPr>
              <p:cNvSpPr txBox="1"/>
              <p:nvPr/>
            </p:nvSpPr>
            <p:spPr>
              <a:xfrm>
                <a:off x="2189591" y="5440918"/>
                <a:ext cx="508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13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  <p:sp>
            <p:nvSpPr>
              <p:cNvPr id="345" name="กล่องข้อความ 344">
                <a:extLst>
                  <a:ext uri="{FF2B5EF4-FFF2-40B4-BE49-F238E27FC236}">
                    <a16:creationId xmlns:a16="http://schemas.microsoft.com/office/drawing/2014/main" id="{DA6AEA34-BD41-4251-92E2-62CC83A76864}"/>
                  </a:ext>
                </a:extLst>
              </p:cNvPr>
              <p:cNvSpPr txBox="1"/>
              <p:nvPr/>
            </p:nvSpPr>
            <p:spPr>
              <a:xfrm>
                <a:off x="2189591" y="5738888"/>
                <a:ext cx="508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14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  <p:sp>
            <p:nvSpPr>
              <p:cNvPr id="346" name="กล่องข้อความ 345">
                <a:extLst>
                  <a:ext uri="{FF2B5EF4-FFF2-40B4-BE49-F238E27FC236}">
                    <a16:creationId xmlns:a16="http://schemas.microsoft.com/office/drawing/2014/main" id="{90C77143-11D5-457A-B76C-B001FDB7010E}"/>
                  </a:ext>
                </a:extLst>
              </p:cNvPr>
              <p:cNvSpPr txBox="1"/>
              <p:nvPr/>
            </p:nvSpPr>
            <p:spPr>
              <a:xfrm>
                <a:off x="2189591" y="6025160"/>
                <a:ext cx="508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15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  <p:sp>
            <p:nvSpPr>
              <p:cNvPr id="347" name="กล่องข้อความ 346">
                <a:extLst>
                  <a:ext uri="{FF2B5EF4-FFF2-40B4-BE49-F238E27FC236}">
                    <a16:creationId xmlns:a16="http://schemas.microsoft.com/office/drawing/2014/main" id="{682D359E-3ECC-451D-BD3D-719F6BDC7364}"/>
                  </a:ext>
                </a:extLst>
              </p:cNvPr>
              <p:cNvSpPr txBox="1"/>
              <p:nvPr/>
            </p:nvSpPr>
            <p:spPr>
              <a:xfrm>
                <a:off x="2189591" y="6318039"/>
                <a:ext cx="508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16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  <p:sp>
            <p:nvSpPr>
              <p:cNvPr id="348" name="กล่องข้อความ 347">
                <a:extLst>
                  <a:ext uri="{FF2B5EF4-FFF2-40B4-BE49-F238E27FC236}">
                    <a16:creationId xmlns:a16="http://schemas.microsoft.com/office/drawing/2014/main" id="{9F6A4AF0-C0A5-4175-A739-53782062E53C}"/>
                  </a:ext>
                </a:extLst>
              </p:cNvPr>
              <p:cNvSpPr txBox="1"/>
              <p:nvPr/>
            </p:nvSpPr>
            <p:spPr>
              <a:xfrm>
                <a:off x="2189591" y="6604311"/>
                <a:ext cx="508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17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  <p:sp>
            <p:nvSpPr>
              <p:cNvPr id="349" name="กล่องข้อความ 348">
                <a:extLst>
                  <a:ext uri="{FF2B5EF4-FFF2-40B4-BE49-F238E27FC236}">
                    <a16:creationId xmlns:a16="http://schemas.microsoft.com/office/drawing/2014/main" id="{DADA965C-6FB2-4D9D-927E-BBD94EA5624C}"/>
                  </a:ext>
                </a:extLst>
              </p:cNvPr>
              <p:cNvSpPr txBox="1"/>
              <p:nvPr/>
            </p:nvSpPr>
            <p:spPr>
              <a:xfrm>
                <a:off x="2189591" y="6902787"/>
                <a:ext cx="508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18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  <p:sp>
            <p:nvSpPr>
              <p:cNvPr id="350" name="กล่องข้อความ 349">
                <a:extLst>
                  <a:ext uri="{FF2B5EF4-FFF2-40B4-BE49-F238E27FC236}">
                    <a16:creationId xmlns:a16="http://schemas.microsoft.com/office/drawing/2014/main" id="{472A4618-C075-46EF-AE96-B6AD59FE417E}"/>
                  </a:ext>
                </a:extLst>
              </p:cNvPr>
              <p:cNvSpPr txBox="1"/>
              <p:nvPr/>
            </p:nvSpPr>
            <p:spPr>
              <a:xfrm>
                <a:off x="2189591" y="7195160"/>
                <a:ext cx="508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19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  <p:sp>
            <p:nvSpPr>
              <p:cNvPr id="351" name="กล่องข้อความ 350">
                <a:extLst>
                  <a:ext uri="{FF2B5EF4-FFF2-40B4-BE49-F238E27FC236}">
                    <a16:creationId xmlns:a16="http://schemas.microsoft.com/office/drawing/2014/main" id="{018F911C-427B-48BF-8232-B93320FB1C27}"/>
                  </a:ext>
                </a:extLst>
              </p:cNvPr>
              <p:cNvSpPr txBox="1"/>
              <p:nvPr/>
            </p:nvSpPr>
            <p:spPr>
              <a:xfrm>
                <a:off x="2189591" y="7486291"/>
                <a:ext cx="508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20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</p:grpSp>
      </p:grpSp>
      <p:grpSp>
        <p:nvGrpSpPr>
          <p:cNvPr id="11" name="กลุ่ม 10">
            <a:extLst>
              <a:ext uri="{FF2B5EF4-FFF2-40B4-BE49-F238E27FC236}">
                <a16:creationId xmlns:a16="http://schemas.microsoft.com/office/drawing/2014/main" id="{F684B8E4-5A01-49B2-A2F7-5B7B2D08E323}"/>
              </a:ext>
            </a:extLst>
          </p:cNvPr>
          <p:cNvGrpSpPr/>
          <p:nvPr/>
        </p:nvGrpSpPr>
        <p:grpSpPr>
          <a:xfrm>
            <a:off x="742782" y="1322121"/>
            <a:ext cx="1373990" cy="664838"/>
            <a:chOff x="742782" y="1322121"/>
            <a:chExt cx="1373990" cy="664838"/>
          </a:xfrm>
        </p:grpSpPr>
        <p:grpSp>
          <p:nvGrpSpPr>
            <p:cNvPr id="3" name="กลุ่ม 2">
              <a:extLst>
                <a:ext uri="{FF2B5EF4-FFF2-40B4-BE49-F238E27FC236}">
                  <a16:creationId xmlns:a16="http://schemas.microsoft.com/office/drawing/2014/main" id="{C04A9503-0A94-44AC-BAB8-227068EB0650}"/>
                </a:ext>
              </a:extLst>
            </p:cNvPr>
            <p:cNvGrpSpPr/>
            <p:nvPr/>
          </p:nvGrpSpPr>
          <p:grpSpPr>
            <a:xfrm>
              <a:off x="742782" y="1525294"/>
              <a:ext cx="1373990" cy="461665"/>
              <a:chOff x="742782" y="1540534"/>
              <a:chExt cx="1373990" cy="461665"/>
            </a:xfrm>
          </p:grpSpPr>
          <p:sp>
            <p:nvSpPr>
              <p:cNvPr id="352" name="กล่องข้อความ 351">
                <a:extLst>
                  <a:ext uri="{FF2B5EF4-FFF2-40B4-BE49-F238E27FC236}">
                    <a16:creationId xmlns:a16="http://schemas.microsoft.com/office/drawing/2014/main" id="{D77FB596-641E-4CDC-9CD9-AE39C9D60CCD}"/>
                  </a:ext>
                </a:extLst>
              </p:cNvPr>
              <p:cNvSpPr txBox="1"/>
              <p:nvPr/>
            </p:nvSpPr>
            <p:spPr>
              <a:xfrm>
                <a:off x="742782" y="154053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h-TH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ก</a:t>
                </a:r>
              </a:p>
            </p:txBody>
          </p:sp>
          <p:sp>
            <p:nvSpPr>
              <p:cNvPr id="353" name="กล่องข้อความ 352">
                <a:extLst>
                  <a:ext uri="{FF2B5EF4-FFF2-40B4-BE49-F238E27FC236}">
                    <a16:creationId xmlns:a16="http://schemas.microsoft.com/office/drawing/2014/main" id="{4CA65716-0907-4ED2-B4E1-D99A85BD3355}"/>
                  </a:ext>
                </a:extLst>
              </p:cNvPr>
              <p:cNvSpPr txBox="1"/>
              <p:nvPr/>
            </p:nvSpPr>
            <p:spPr>
              <a:xfrm>
                <a:off x="1098745" y="154053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h-TH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ข</a:t>
                </a:r>
              </a:p>
            </p:txBody>
          </p:sp>
          <p:sp>
            <p:nvSpPr>
              <p:cNvPr id="354" name="กล่องข้อความ 353">
                <a:extLst>
                  <a:ext uri="{FF2B5EF4-FFF2-40B4-BE49-F238E27FC236}">
                    <a16:creationId xmlns:a16="http://schemas.microsoft.com/office/drawing/2014/main" id="{0B3E47E2-BF34-490C-B608-6D2FED098CA7}"/>
                  </a:ext>
                </a:extLst>
              </p:cNvPr>
              <p:cNvSpPr txBox="1"/>
              <p:nvPr/>
            </p:nvSpPr>
            <p:spPr>
              <a:xfrm>
                <a:off x="1463378" y="154053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h-TH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ค</a:t>
                </a:r>
              </a:p>
            </p:txBody>
          </p:sp>
          <p:sp>
            <p:nvSpPr>
              <p:cNvPr id="355" name="กล่องข้อความ 354">
                <a:extLst>
                  <a:ext uri="{FF2B5EF4-FFF2-40B4-BE49-F238E27FC236}">
                    <a16:creationId xmlns:a16="http://schemas.microsoft.com/office/drawing/2014/main" id="{90980AB9-557C-430E-8D09-DBA9A71D7966}"/>
                  </a:ext>
                </a:extLst>
              </p:cNvPr>
              <p:cNvSpPr txBox="1"/>
              <p:nvPr/>
            </p:nvSpPr>
            <p:spPr>
              <a:xfrm>
                <a:off x="1820337" y="154053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h-TH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ง</a:t>
                </a:r>
              </a:p>
            </p:txBody>
          </p:sp>
        </p:grpSp>
        <p:grpSp>
          <p:nvGrpSpPr>
            <p:cNvPr id="356" name="กลุ่ม 355">
              <a:extLst>
                <a:ext uri="{FF2B5EF4-FFF2-40B4-BE49-F238E27FC236}">
                  <a16:creationId xmlns:a16="http://schemas.microsoft.com/office/drawing/2014/main" id="{68A8040D-64B0-4B5C-9490-E942B6DF6387}"/>
                </a:ext>
              </a:extLst>
            </p:cNvPr>
            <p:cNvGrpSpPr/>
            <p:nvPr/>
          </p:nvGrpSpPr>
          <p:grpSpPr>
            <a:xfrm>
              <a:off x="742782" y="1322121"/>
              <a:ext cx="1373990" cy="461665"/>
              <a:chOff x="742782" y="1936774"/>
              <a:chExt cx="1373990" cy="461665"/>
            </a:xfrm>
          </p:grpSpPr>
          <p:sp>
            <p:nvSpPr>
              <p:cNvPr id="357" name="กล่องข้อความ 356">
                <a:extLst>
                  <a:ext uri="{FF2B5EF4-FFF2-40B4-BE49-F238E27FC236}">
                    <a16:creationId xmlns:a16="http://schemas.microsoft.com/office/drawing/2014/main" id="{95873E72-768A-47EE-A0E9-359E1F1F5972}"/>
                  </a:ext>
                </a:extLst>
              </p:cNvPr>
              <p:cNvSpPr txBox="1"/>
              <p:nvPr/>
            </p:nvSpPr>
            <p:spPr>
              <a:xfrm>
                <a:off x="742782" y="193677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A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  <p:sp>
            <p:nvSpPr>
              <p:cNvPr id="358" name="กล่องข้อความ 357">
                <a:extLst>
                  <a:ext uri="{FF2B5EF4-FFF2-40B4-BE49-F238E27FC236}">
                    <a16:creationId xmlns:a16="http://schemas.microsoft.com/office/drawing/2014/main" id="{6661D2B0-BBE7-4636-93B7-BB39964B0467}"/>
                  </a:ext>
                </a:extLst>
              </p:cNvPr>
              <p:cNvSpPr txBox="1"/>
              <p:nvPr/>
            </p:nvSpPr>
            <p:spPr>
              <a:xfrm>
                <a:off x="1098745" y="193677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B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  <p:sp>
            <p:nvSpPr>
              <p:cNvPr id="359" name="กล่องข้อความ 358">
                <a:extLst>
                  <a:ext uri="{FF2B5EF4-FFF2-40B4-BE49-F238E27FC236}">
                    <a16:creationId xmlns:a16="http://schemas.microsoft.com/office/drawing/2014/main" id="{A6595147-FA22-4B07-8CF8-93DCB0B4CDA6}"/>
                  </a:ext>
                </a:extLst>
              </p:cNvPr>
              <p:cNvSpPr txBox="1"/>
              <p:nvPr/>
            </p:nvSpPr>
            <p:spPr>
              <a:xfrm>
                <a:off x="1463378" y="193677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C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  <p:sp>
            <p:nvSpPr>
              <p:cNvPr id="360" name="กล่องข้อความ 359">
                <a:extLst>
                  <a:ext uri="{FF2B5EF4-FFF2-40B4-BE49-F238E27FC236}">
                    <a16:creationId xmlns:a16="http://schemas.microsoft.com/office/drawing/2014/main" id="{66BA76C6-AE71-40FF-BB3D-0FA4D807C34B}"/>
                  </a:ext>
                </a:extLst>
              </p:cNvPr>
              <p:cNvSpPr txBox="1"/>
              <p:nvPr/>
            </p:nvSpPr>
            <p:spPr>
              <a:xfrm>
                <a:off x="1820337" y="193677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D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</p:grpSp>
      </p:grpSp>
      <p:grpSp>
        <p:nvGrpSpPr>
          <p:cNvPr id="366" name="กลุ่ม 365">
            <a:extLst>
              <a:ext uri="{FF2B5EF4-FFF2-40B4-BE49-F238E27FC236}">
                <a16:creationId xmlns:a16="http://schemas.microsoft.com/office/drawing/2014/main" id="{37993169-50F0-4A33-9B8C-EECBA718AE2E}"/>
              </a:ext>
            </a:extLst>
          </p:cNvPr>
          <p:cNvGrpSpPr/>
          <p:nvPr/>
        </p:nvGrpSpPr>
        <p:grpSpPr>
          <a:xfrm>
            <a:off x="2815218" y="1322121"/>
            <a:ext cx="1373990" cy="664838"/>
            <a:chOff x="742782" y="1322121"/>
            <a:chExt cx="1373990" cy="664838"/>
          </a:xfrm>
        </p:grpSpPr>
        <p:grpSp>
          <p:nvGrpSpPr>
            <p:cNvPr id="367" name="กลุ่ม 366">
              <a:extLst>
                <a:ext uri="{FF2B5EF4-FFF2-40B4-BE49-F238E27FC236}">
                  <a16:creationId xmlns:a16="http://schemas.microsoft.com/office/drawing/2014/main" id="{BD184324-E07D-4D68-A00B-82E3410AAAD8}"/>
                </a:ext>
              </a:extLst>
            </p:cNvPr>
            <p:cNvGrpSpPr/>
            <p:nvPr/>
          </p:nvGrpSpPr>
          <p:grpSpPr>
            <a:xfrm>
              <a:off x="742782" y="1525294"/>
              <a:ext cx="1373990" cy="461665"/>
              <a:chOff x="742782" y="1540534"/>
              <a:chExt cx="1373990" cy="461665"/>
            </a:xfrm>
          </p:grpSpPr>
          <p:sp>
            <p:nvSpPr>
              <p:cNvPr id="373" name="กล่องข้อความ 372">
                <a:extLst>
                  <a:ext uri="{FF2B5EF4-FFF2-40B4-BE49-F238E27FC236}">
                    <a16:creationId xmlns:a16="http://schemas.microsoft.com/office/drawing/2014/main" id="{CD0E2BF7-1773-46F8-8C8B-7BC02419459A}"/>
                  </a:ext>
                </a:extLst>
              </p:cNvPr>
              <p:cNvSpPr txBox="1"/>
              <p:nvPr/>
            </p:nvSpPr>
            <p:spPr>
              <a:xfrm>
                <a:off x="742782" y="154053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h-TH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ก</a:t>
                </a:r>
              </a:p>
            </p:txBody>
          </p:sp>
          <p:sp>
            <p:nvSpPr>
              <p:cNvPr id="374" name="กล่องข้อความ 373">
                <a:extLst>
                  <a:ext uri="{FF2B5EF4-FFF2-40B4-BE49-F238E27FC236}">
                    <a16:creationId xmlns:a16="http://schemas.microsoft.com/office/drawing/2014/main" id="{25B9134D-7A64-467A-9C4C-B17EE84A127D}"/>
                  </a:ext>
                </a:extLst>
              </p:cNvPr>
              <p:cNvSpPr txBox="1"/>
              <p:nvPr/>
            </p:nvSpPr>
            <p:spPr>
              <a:xfrm>
                <a:off x="1098745" y="154053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h-TH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ข</a:t>
                </a:r>
              </a:p>
            </p:txBody>
          </p:sp>
          <p:sp>
            <p:nvSpPr>
              <p:cNvPr id="375" name="กล่องข้อความ 374">
                <a:extLst>
                  <a:ext uri="{FF2B5EF4-FFF2-40B4-BE49-F238E27FC236}">
                    <a16:creationId xmlns:a16="http://schemas.microsoft.com/office/drawing/2014/main" id="{13BCFCC7-6CFA-4CA0-85EE-7A410916B33A}"/>
                  </a:ext>
                </a:extLst>
              </p:cNvPr>
              <p:cNvSpPr txBox="1"/>
              <p:nvPr/>
            </p:nvSpPr>
            <p:spPr>
              <a:xfrm>
                <a:off x="1463378" y="154053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h-TH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ค</a:t>
                </a:r>
              </a:p>
            </p:txBody>
          </p:sp>
          <p:sp>
            <p:nvSpPr>
              <p:cNvPr id="376" name="กล่องข้อความ 375">
                <a:extLst>
                  <a:ext uri="{FF2B5EF4-FFF2-40B4-BE49-F238E27FC236}">
                    <a16:creationId xmlns:a16="http://schemas.microsoft.com/office/drawing/2014/main" id="{94E87F1A-3DBB-45A2-A9FE-FF7EBBC4053B}"/>
                  </a:ext>
                </a:extLst>
              </p:cNvPr>
              <p:cNvSpPr txBox="1"/>
              <p:nvPr/>
            </p:nvSpPr>
            <p:spPr>
              <a:xfrm>
                <a:off x="1820337" y="154053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h-TH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ง</a:t>
                </a:r>
              </a:p>
            </p:txBody>
          </p:sp>
        </p:grpSp>
        <p:grpSp>
          <p:nvGrpSpPr>
            <p:cNvPr id="368" name="กลุ่ม 367">
              <a:extLst>
                <a:ext uri="{FF2B5EF4-FFF2-40B4-BE49-F238E27FC236}">
                  <a16:creationId xmlns:a16="http://schemas.microsoft.com/office/drawing/2014/main" id="{BF208DDB-ECE9-4577-9FD9-A9D23DF892CE}"/>
                </a:ext>
              </a:extLst>
            </p:cNvPr>
            <p:cNvGrpSpPr/>
            <p:nvPr/>
          </p:nvGrpSpPr>
          <p:grpSpPr>
            <a:xfrm>
              <a:off x="742782" y="1322121"/>
              <a:ext cx="1373990" cy="461665"/>
              <a:chOff x="742782" y="1936774"/>
              <a:chExt cx="1373990" cy="461665"/>
            </a:xfrm>
          </p:grpSpPr>
          <p:sp>
            <p:nvSpPr>
              <p:cNvPr id="369" name="กล่องข้อความ 368">
                <a:extLst>
                  <a:ext uri="{FF2B5EF4-FFF2-40B4-BE49-F238E27FC236}">
                    <a16:creationId xmlns:a16="http://schemas.microsoft.com/office/drawing/2014/main" id="{1BAE1AE2-6C7A-43CD-8FC9-4AB68BDC36A0}"/>
                  </a:ext>
                </a:extLst>
              </p:cNvPr>
              <p:cNvSpPr txBox="1"/>
              <p:nvPr/>
            </p:nvSpPr>
            <p:spPr>
              <a:xfrm>
                <a:off x="742782" y="193677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A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  <p:sp>
            <p:nvSpPr>
              <p:cNvPr id="370" name="กล่องข้อความ 369">
                <a:extLst>
                  <a:ext uri="{FF2B5EF4-FFF2-40B4-BE49-F238E27FC236}">
                    <a16:creationId xmlns:a16="http://schemas.microsoft.com/office/drawing/2014/main" id="{101404E4-19D9-4A7A-B8F4-67E6B5A30662}"/>
                  </a:ext>
                </a:extLst>
              </p:cNvPr>
              <p:cNvSpPr txBox="1"/>
              <p:nvPr/>
            </p:nvSpPr>
            <p:spPr>
              <a:xfrm>
                <a:off x="1098745" y="193677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B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  <p:sp>
            <p:nvSpPr>
              <p:cNvPr id="371" name="กล่องข้อความ 370">
                <a:extLst>
                  <a:ext uri="{FF2B5EF4-FFF2-40B4-BE49-F238E27FC236}">
                    <a16:creationId xmlns:a16="http://schemas.microsoft.com/office/drawing/2014/main" id="{6524257A-56C5-4AF9-8FFC-01781A630F18}"/>
                  </a:ext>
                </a:extLst>
              </p:cNvPr>
              <p:cNvSpPr txBox="1"/>
              <p:nvPr/>
            </p:nvSpPr>
            <p:spPr>
              <a:xfrm>
                <a:off x="1463378" y="193677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C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  <p:sp>
            <p:nvSpPr>
              <p:cNvPr id="372" name="กล่องข้อความ 371">
                <a:extLst>
                  <a:ext uri="{FF2B5EF4-FFF2-40B4-BE49-F238E27FC236}">
                    <a16:creationId xmlns:a16="http://schemas.microsoft.com/office/drawing/2014/main" id="{DB243AEB-D924-4D50-B2B0-BD82B9E4A07A}"/>
                  </a:ext>
                </a:extLst>
              </p:cNvPr>
              <p:cNvSpPr txBox="1"/>
              <p:nvPr/>
            </p:nvSpPr>
            <p:spPr>
              <a:xfrm>
                <a:off x="1820337" y="193677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D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</p:grpSp>
      </p:grpSp>
      <p:sp>
        <p:nvSpPr>
          <p:cNvPr id="377" name="กล่องข้อความ 376">
            <a:extLst>
              <a:ext uri="{FF2B5EF4-FFF2-40B4-BE49-F238E27FC236}">
                <a16:creationId xmlns:a16="http://schemas.microsoft.com/office/drawing/2014/main" id="{29EA27C1-D6F3-41D7-9294-7D488D22C2D6}"/>
              </a:ext>
            </a:extLst>
          </p:cNvPr>
          <p:cNvSpPr txBox="1"/>
          <p:nvPr/>
        </p:nvSpPr>
        <p:spPr>
          <a:xfrm>
            <a:off x="558154" y="217938"/>
            <a:ext cx="26722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กระดาษคำตอบ</a:t>
            </a:r>
          </a:p>
        </p:txBody>
      </p:sp>
      <p:sp>
        <p:nvSpPr>
          <p:cNvPr id="15" name="สี่เหลี่ยมผืนผ้า 14">
            <a:extLst>
              <a:ext uri="{FF2B5EF4-FFF2-40B4-BE49-F238E27FC236}">
                <a16:creationId xmlns:a16="http://schemas.microsoft.com/office/drawing/2014/main" id="{022B413C-E609-44C4-BF89-9393630688B2}"/>
              </a:ext>
            </a:extLst>
          </p:cNvPr>
          <p:cNvSpPr/>
          <p:nvPr/>
        </p:nvSpPr>
        <p:spPr>
          <a:xfrm>
            <a:off x="4940703" y="652596"/>
            <a:ext cx="327660" cy="49021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80" name="สี่เหลี่ยมผืนผ้า 379">
            <a:extLst>
              <a:ext uri="{FF2B5EF4-FFF2-40B4-BE49-F238E27FC236}">
                <a16:creationId xmlns:a16="http://schemas.microsoft.com/office/drawing/2014/main" id="{5C4DD9BE-6D32-487B-92D7-4E511802F1B0}"/>
              </a:ext>
            </a:extLst>
          </p:cNvPr>
          <p:cNvSpPr/>
          <p:nvPr/>
        </p:nvSpPr>
        <p:spPr>
          <a:xfrm>
            <a:off x="5302937" y="652596"/>
            <a:ext cx="327660" cy="49021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81" name="สี่เหลี่ยมผืนผ้า 380">
            <a:extLst>
              <a:ext uri="{FF2B5EF4-FFF2-40B4-BE49-F238E27FC236}">
                <a16:creationId xmlns:a16="http://schemas.microsoft.com/office/drawing/2014/main" id="{5C9EDDE5-C74D-4041-99FC-77DEBA907CE7}"/>
              </a:ext>
            </a:extLst>
          </p:cNvPr>
          <p:cNvSpPr/>
          <p:nvPr/>
        </p:nvSpPr>
        <p:spPr>
          <a:xfrm>
            <a:off x="5663202" y="652596"/>
            <a:ext cx="327660" cy="49021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82" name="สี่เหลี่ยมผืนผ้า 381">
            <a:extLst>
              <a:ext uri="{FF2B5EF4-FFF2-40B4-BE49-F238E27FC236}">
                <a16:creationId xmlns:a16="http://schemas.microsoft.com/office/drawing/2014/main" id="{6E94BAE4-7F23-4788-A14D-7DBFF9DEAF86}"/>
              </a:ext>
            </a:extLst>
          </p:cNvPr>
          <p:cNvSpPr/>
          <p:nvPr/>
        </p:nvSpPr>
        <p:spPr>
          <a:xfrm>
            <a:off x="6023468" y="652596"/>
            <a:ext cx="327660" cy="49021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grpSp>
        <p:nvGrpSpPr>
          <p:cNvPr id="16" name="กลุ่ม 15">
            <a:extLst>
              <a:ext uri="{FF2B5EF4-FFF2-40B4-BE49-F238E27FC236}">
                <a16:creationId xmlns:a16="http://schemas.microsoft.com/office/drawing/2014/main" id="{B67AAB74-E79F-4DCF-A8A9-D4A21DE3E898}"/>
              </a:ext>
            </a:extLst>
          </p:cNvPr>
          <p:cNvGrpSpPr/>
          <p:nvPr/>
        </p:nvGrpSpPr>
        <p:grpSpPr>
          <a:xfrm>
            <a:off x="4314274" y="1305638"/>
            <a:ext cx="508000" cy="3096916"/>
            <a:chOff x="4314274" y="1305638"/>
            <a:chExt cx="508000" cy="3096916"/>
          </a:xfrm>
        </p:grpSpPr>
        <p:sp>
          <p:nvSpPr>
            <p:cNvPr id="386" name="กล่องข้อความ 385">
              <a:extLst>
                <a:ext uri="{FF2B5EF4-FFF2-40B4-BE49-F238E27FC236}">
                  <a16:creationId xmlns:a16="http://schemas.microsoft.com/office/drawing/2014/main" id="{DE231DE4-9BA0-458D-921C-CE342860EF7B}"/>
                </a:ext>
              </a:extLst>
            </p:cNvPr>
            <p:cNvSpPr txBox="1"/>
            <p:nvPr/>
          </p:nvSpPr>
          <p:spPr>
            <a:xfrm>
              <a:off x="4314274" y="1305638"/>
              <a:ext cx="508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b="1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0</a:t>
              </a:r>
              <a:endParaRPr lang="th-TH" sz="2400" b="1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388" name="กล่องข้อความ 387">
              <a:extLst>
                <a:ext uri="{FF2B5EF4-FFF2-40B4-BE49-F238E27FC236}">
                  <a16:creationId xmlns:a16="http://schemas.microsoft.com/office/drawing/2014/main" id="{C9DA2611-84F5-4672-B110-8BC203D10E97}"/>
                </a:ext>
              </a:extLst>
            </p:cNvPr>
            <p:cNvSpPr txBox="1"/>
            <p:nvPr/>
          </p:nvSpPr>
          <p:spPr>
            <a:xfrm>
              <a:off x="4314274" y="1600927"/>
              <a:ext cx="508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b="1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1</a:t>
              </a:r>
              <a:endParaRPr lang="th-TH" sz="2400" b="1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389" name="กล่องข้อความ 388">
              <a:extLst>
                <a:ext uri="{FF2B5EF4-FFF2-40B4-BE49-F238E27FC236}">
                  <a16:creationId xmlns:a16="http://schemas.microsoft.com/office/drawing/2014/main" id="{60061CFE-290C-4F30-862E-D8DC1E40C242}"/>
                </a:ext>
              </a:extLst>
            </p:cNvPr>
            <p:cNvSpPr txBox="1"/>
            <p:nvPr/>
          </p:nvSpPr>
          <p:spPr>
            <a:xfrm>
              <a:off x="4314274" y="1892363"/>
              <a:ext cx="508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b="1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2</a:t>
              </a:r>
              <a:endParaRPr lang="th-TH" sz="2400" b="1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390" name="กล่องข้อความ 389">
              <a:extLst>
                <a:ext uri="{FF2B5EF4-FFF2-40B4-BE49-F238E27FC236}">
                  <a16:creationId xmlns:a16="http://schemas.microsoft.com/office/drawing/2014/main" id="{9B68E935-3228-4711-BBC9-E2155DA0A18B}"/>
                </a:ext>
              </a:extLst>
            </p:cNvPr>
            <p:cNvSpPr txBox="1"/>
            <p:nvPr/>
          </p:nvSpPr>
          <p:spPr>
            <a:xfrm>
              <a:off x="4314274" y="2187652"/>
              <a:ext cx="508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b="1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3</a:t>
              </a:r>
              <a:endParaRPr lang="th-TH" sz="2400" b="1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391" name="กล่องข้อความ 390">
              <a:extLst>
                <a:ext uri="{FF2B5EF4-FFF2-40B4-BE49-F238E27FC236}">
                  <a16:creationId xmlns:a16="http://schemas.microsoft.com/office/drawing/2014/main" id="{DCB18139-0B6D-4F06-931B-6A8CDEFFA470}"/>
                </a:ext>
              </a:extLst>
            </p:cNvPr>
            <p:cNvSpPr txBox="1"/>
            <p:nvPr/>
          </p:nvSpPr>
          <p:spPr>
            <a:xfrm>
              <a:off x="4314274" y="2484135"/>
              <a:ext cx="508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b="1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4</a:t>
              </a:r>
              <a:endParaRPr lang="th-TH" sz="2400" b="1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392" name="กล่องข้อความ 391">
              <a:extLst>
                <a:ext uri="{FF2B5EF4-FFF2-40B4-BE49-F238E27FC236}">
                  <a16:creationId xmlns:a16="http://schemas.microsoft.com/office/drawing/2014/main" id="{349CC72D-ADBA-4E9A-AAAF-7081F082658E}"/>
                </a:ext>
              </a:extLst>
            </p:cNvPr>
            <p:cNvSpPr txBox="1"/>
            <p:nvPr/>
          </p:nvSpPr>
          <p:spPr>
            <a:xfrm>
              <a:off x="4314274" y="2774844"/>
              <a:ext cx="508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b="1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5</a:t>
              </a:r>
              <a:endParaRPr lang="th-TH" sz="2400" b="1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393" name="กล่องข้อความ 392">
              <a:extLst>
                <a:ext uri="{FF2B5EF4-FFF2-40B4-BE49-F238E27FC236}">
                  <a16:creationId xmlns:a16="http://schemas.microsoft.com/office/drawing/2014/main" id="{E6FB42E3-6109-4976-9E06-D3F6893FD495}"/>
                </a:ext>
              </a:extLst>
            </p:cNvPr>
            <p:cNvSpPr txBox="1"/>
            <p:nvPr/>
          </p:nvSpPr>
          <p:spPr>
            <a:xfrm>
              <a:off x="4314274" y="3071327"/>
              <a:ext cx="508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b="1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6</a:t>
              </a:r>
              <a:endParaRPr lang="th-TH" sz="2400" b="1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395" name="กล่องข้อความ 394">
              <a:extLst>
                <a:ext uri="{FF2B5EF4-FFF2-40B4-BE49-F238E27FC236}">
                  <a16:creationId xmlns:a16="http://schemas.microsoft.com/office/drawing/2014/main" id="{6DC6A8A2-0FA0-498B-94AC-C467ED4EC87E}"/>
                </a:ext>
              </a:extLst>
            </p:cNvPr>
            <p:cNvSpPr txBox="1"/>
            <p:nvPr/>
          </p:nvSpPr>
          <p:spPr>
            <a:xfrm>
              <a:off x="4314274" y="3355170"/>
              <a:ext cx="508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b="1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7</a:t>
              </a:r>
              <a:endParaRPr lang="th-TH" sz="2400" b="1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396" name="กล่องข้อความ 395">
              <a:extLst>
                <a:ext uri="{FF2B5EF4-FFF2-40B4-BE49-F238E27FC236}">
                  <a16:creationId xmlns:a16="http://schemas.microsoft.com/office/drawing/2014/main" id="{B6C709E7-30EA-4F95-8445-83C8E0CD9A5D}"/>
                </a:ext>
              </a:extLst>
            </p:cNvPr>
            <p:cNvSpPr txBox="1"/>
            <p:nvPr/>
          </p:nvSpPr>
          <p:spPr>
            <a:xfrm>
              <a:off x="4314274" y="3657046"/>
              <a:ext cx="508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b="1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8</a:t>
              </a:r>
              <a:endParaRPr lang="th-TH" sz="2400" b="1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397" name="กล่องข้อความ 396">
              <a:extLst>
                <a:ext uri="{FF2B5EF4-FFF2-40B4-BE49-F238E27FC236}">
                  <a16:creationId xmlns:a16="http://schemas.microsoft.com/office/drawing/2014/main" id="{F3D55457-5C0E-4612-B7A8-9235DD561E7E}"/>
                </a:ext>
              </a:extLst>
            </p:cNvPr>
            <p:cNvSpPr txBox="1"/>
            <p:nvPr/>
          </p:nvSpPr>
          <p:spPr>
            <a:xfrm>
              <a:off x="4314274" y="3940889"/>
              <a:ext cx="508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b="1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9</a:t>
              </a:r>
              <a:endParaRPr lang="th-TH" sz="2400" b="1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</p:grpSp>
      <p:sp>
        <p:nvSpPr>
          <p:cNvPr id="398" name="กล่องข้อความ 397">
            <a:extLst>
              <a:ext uri="{FF2B5EF4-FFF2-40B4-BE49-F238E27FC236}">
                <a16:creationId xmlns:a16="http://schemas.microsoft.com/office/drawing/2014/main" id="{737233FE-BDCE-4596-86A4-70ED63AC6D25}"/>
              </a:ext>
            </a:extLst>
          </p:cNvPr>
          <p:cNvSpPr txBox="1"/>
          <p:nvPr/>
        </p:nvSpPr>
        <p:spPr>
          <a:xfrm>
            <a:off x="341097" y="8178978"/>
            <a:ext cx="62058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ชื่อ</a:t>
            </a:r>
            <a:r>
              <a:rPr lang="en-US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-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นามสกุล................................</a:t>
            </a:r>
            <a:r>
              <a:rPr lang="en-US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.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............................</a:t>
            </a:r>
          </a:p>
        </p:txBody>
      </p:sp>
      <p:sp>
        <p:nvSpPr>
          <p:cNvPr id="399" name="กล่องข้อความ 398">
            <a:extLst>
              <a:ext uri="{FF2B5EF4-FFF2-40B4-BE49-F238E27FC236}">
                <a16:creationId xmlns:a16="http://schemas.microsoft.com/office/drawing/2014/main" id="{9584D172-D6DC-431C-8063-446BECA245A2}"/>
              </a:ext>
            </a:extLst>
          </p:cNvPr>
          <p:cNvSpPr txBox="1"/>
          <p:nvPr/>
        </p:nvSpPr>
        <p:spPr>
          <a:xfrm>
            <a:off x="375373" y="8540876"/>
            <a:ext cx="62058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รายวิชา...........................................................</a:t>
            </a:r>
            <a:r>
              <a:rPr lang="en-US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.....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....</a:t>
            </a:r>
          </a:p>
        </p:txBody>
      </p:sp>
      <p:sp>
        <p:nvSpPr>
          <p:cNvPr id="401" name="กล่องข้อความ 400">
            <a:extLst>
              <a:ext uri="{FF2B5EF4-FFF2-40B4-BE49-F238E27FC236}">
                <a16:creationId xmlns:a16="http://schemas.microsoft.com/office/drawing/2014/main" id="{4E5FD76F-6663-4DD6-BE5B-783F3859161D}"/>
              </a:ext>
            </a:extLst>
          </p:cNvPr>
          <p:cNvSpPr txBox="1"/>
          <p:nvPr/>
        </p:nvSpPr>
        <p:spPr>
          <a:xfrm>
            <a:off x="4431175" y="7381735"/>
            <a:ext cx="2203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.........................</a:t>
            </a:r>
          </a:p>
        </p:txBody>
      </p:sp>
      <p:sp>
        <p:nvSpPr>
          <p:cNvPr id="402" name="กล่องข้อความ 401">
            <a:extLst>
              <a:ext uri="{FF2B5EF4-FFF2-40B4-BE49-F238E27FC236}">
                <a16:creationId xmlns:a16="http://schemas.microsoft.com/office/drawing/2014/main" id="{47BB291B-89DD-4D81-A14B-449B9E83F66B}"/>
              </a:ext>
            </a:extLst>
          </p:cNvPr>
          <p:cNvSpPr txBox="1"/>
          <p:nvPr/>
        </p:nvSpPr>
        <p:spPr>
          <a:xfrm>
            <a:off x="4431175" y="7719803"/>
            <a:ext cx="22034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0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กรรมการควบคุมการสอบ</a:t>
            </a:r>
          </a:p>
        </p:txBody>
      </p:sp>
      <p:sp>
        <p:nvSpPr>
          <p:cNvPr id="361" name="กล่องข้อความ 377">
            <a:extLst>
              <a:ext uri="{FF2B5EF4-FFF2-40B4-BE49-F238E27FC236}">
                <a16:creationId xmlns:a16="http://schemas.microsoft.com/office/drawing/2014/main" id="{0E8CE7E9-F83F-459C-9D05-27709A82B28B}"/>
              </a:ext>
            </a:extLst>
          </p:cNvPr>
          <p:cNvSpPr txBox="1"/>
          <p:nvPr/>
        </p:nvSpPr>
        <p:spPr>
          <a:xfrm>
            <a:off x="578167" y="749855"/>
            <a:ext cx="36484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โรงเรียน </a:t>
            </a:r>
            <a:r>
              <a:rPr lang="en-US" sz="24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…………………………….</a:t>
            </a:r>
            <a:endParaRPr lang="th-TH" sz="2400" b="1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pic>
        <p:nvPicPr>
          <p:cNvPr id="362" name="Picture 36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2720" y="4566636"/>
            <a:ext cx="1420963" cy="568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กล่องข้อความ 382">
            <a:extLst>
              <a:ext uri="{FF2B5EF4-FFF2-40B4-BE49-F238E27FC236}">
                <a16:creationId xmlns:a16="http://schemas.microsoft.com/office/drawing/2014/main" id="{17FE1A66-7B5C-36F8-8E01-0904DFD3C90D}"/>
              </a:ext>
            </a:extLst>
          </p:cNvPr>
          <p:cNvSpPr txBox="1"/>
          <p:nvPr/>
        </p:nvSpPr>
        <p:spPr>
          <a:xfrm>
            <a:off x="4952720" y="333821"/>
            <a:ext cx="12160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6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รหัสนักเรียน</a:t>
            </a:r>
          </a:p>
        </p:txBody>
      </p:sp>
      <p:sp>
        <p:nvSpPr>
          <p:cNvPr id="14" name="กล่องข้อความ 398">
            <a:extLst>
              <a:ext uri="{FF2B5EF4-FFF2-40B4-BE49-F238E27FC236}">
                <a16:creationId xmlns:a16="http://schemas.microsoft.com/office/drawing/2014/main" id="{55CF6C90-8E0A-472F-9835-92C8E37B80A0}"/>
              </a:ext>
            </a:extLst>
          </p:cNvPr>
          <p:cNvSpPr txBox="1"/>
          <p:nvPr/>
        </p:nvSpPr>
        <p:spPr>
          <a:xfrm>
            <a:off x="375373" y="8982112"/>
            <a:ext cx="60949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ชั้น</a:t>
            </a:r>
            <a:r>
              <a:rPr lang="en-US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/ 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ห้อง..........</a:t>
            </a:r>
            <a:r>
              <a:rPr lang="en-US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.......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..........................................</a:t>
            </a:r>
            <a:r>
              <a:rPr lang="en-US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.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...</a:t>
            </a:r>
            <a:r>
              <a:rPr lang="en-US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...</a:t>
            </a:r>
            <a:endParaRPr lang="th-TH" sz="32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895459925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ธีมของ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ธีมของ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ธีมของ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496</TotalTime>
  <Words>196</Words>
  <Application>Microsoft Office PowerPoint</Application>
  <PresentationFormat>A4 Paper (210x297 mm)</PresentationFormat>
  <Paragraphs>148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Browallia New</vt:lpstr>
      <vt:lpstr>Calibri</vt:lpstr>
      <vt:lpstr>Calibri Light</vt:lpstr>
      <vt:lpstr>ธีมของ Office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SSMIS</dc:creator>
  <cp:lastModifiedBy>leearkorn5629@hotmail.com</cp:lastModifiedBy>
  <cp:revision>11</cp:revision>
  <dcterms:created xsi:type="dcterms:W3CDTF">2022-12-23T04:45:12Z</dcterms:created>
  <dcterms:modified xsi:type="dcterms:W3CDTF">2024-05-24T13:08:45Z</dcterms:modified>
</cp:coreProperties>
</file>